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8" r:id="rId4"/>
    <p:sldMasterId id="2147483665" r:id="rId5"/>
  </p:sldMasterIdLst>
  <p:notesMasterIdLst>
    <p:notesMasterId r:id="rId29"/>
  </p:notesMasterIdLst>
  <p:sldIdLst>
    <p:sldId id="256" r:id="rId6"/>
    <p:sldId id="331" r:id="rId7"/>
    <p:sldId id="316" r:id="rId8"/>
    <p:sldId id="318" r:id="rId9"/>
    <p:sldId id="330" r:id="rId10"/>
    <p:sldId id="327" r:id="rId11"/>
    <p:sldId id="326" r:id="rId12"/>
    <p:sldId id="275" r:id="rId13"/>
    <p:sldId id="333" r:id="rId14"/>
    <p:sldId id="279" r:id="rId15"/>
    <p:sldId id="320" r:id="rId16"/>
    <p:sldId id="297" r:id="rId17"/>
    <p:sldId id="298" r:id="rId18"/>
    <p:sldId id="288" r:id="rId19"/>
    <p:sldId id="290" r:id="rId20"/>
    <p:sldId id="294" r:id="rId21"/>
    <p:sldId id="285" r:id="rId22"/>
    <p:sldId id="286" r:id="rId23"/>
    <p:sldId id="300" r:id="rId24"/>
    <p:sldId id="321" r:id="rId25"/>
    <p:sldId id="302" r:id="rId26"/>
    <p:sldId id="308" r:id="rId27"/>
    <p:sldId id="299" r:id="rId2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Martin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F9A"/>
    <a:srgbClr val="6F2D8F"/>
    <a:srgbClr val="A1A1A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1B3B1-D733-47D2-B6DF-C875CA2FC06F}" v="460" dt="2020-09-02T16:25:51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08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guelo, Nelson" userId="ebe2ddeb-230d-4ae5-a200-a32121137c99" providerId="ADAL" clId="{EA41B3B1-D733-47D2-B6DF-C875CA2FC06F}"/>
    <pc:docChg chg="undo custSel modSld">
      <pc:chgData name="Pinguelo, Nelson" userId="ebe2ddeb-230d-4ae5-a200-a32121137c99" providerId="ADAL" clId="{EA41B3B1-D733-47D2-B6DF-C875CA2FC06F}" dt="2020-09-02T16:28:52.200" v="2093" actId="6549"/>
      <pc:docMkLst>
        <pc:docMk/>
      </pc:docMkLst>
      <pc:sldChg chg="modSp">
        <pc:chgData name="Pinguelo, Nelson" userId="ebe2ddeb-230d-4ae5-a200-a32121137c99" providerId="ADAL" clId="{EA41B3B1-D733-47D2-B6DF-C875CA2FC06F}" dt="2020-09-01T20:06:00.921" v="15" actId="20577"/>
        <pc:sldMkLst>
          <pc:docMk/>
          <pc:sldMk cId="0" sldId="256"/>
        </pc:sldMkLst>
        <pc:spChg chg="mod">
          <ac:chgData name="Pinguelo, Nelson" userId="ebe2ddeb-230d-4ae5-a200-a32121137c99" providerId="ADAL" clId="{EA41B3B1-D733-47D2-B6DF-C875CA2FC06F}" dt="2020-09-01T20:06:00.921" v="15" actId="20577"/>
          <ac:spMkLst>
            <pc:docMk/>
            <pc:sldMk cId="0" sldId="256"/>
            <ac:spMk id="6146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2T13:46:38.894" v="1251" actId="14100"/>
        <pc:sldMkLst>
          <pc:docMk/>
          <pc:sldMk cId="0" sldId="261"/>
        </pc:sldMkLst>
        <pc:spChg chg="mod">
          <ac:chgData name="Pinguelo, Nelson" userId="ebe2ddeb-230d-4ae5-a200-a32121137c99" providerId="ADAL" clId="{EA41B3B1-D733-47D2-B6DF-C875CA2FC06F}" dt="2020-09-02T13:46:38.894" v="1251" actId="14100"/>
          <ac:spMkLst>
            <pc:docMk/>
            <pc:sldMk cId="0" sldId="261"/>
            <ac:spMk id="7171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10:36.804" v="118" actId="255"/>
        <pc:sldMkLst>
          <pc:docMk/>
          <pc:sldMk cId="3028030606" sldId="267"/>
        </pc:sldMkLst>
        <pc:graphicFrameChg chg="mod">
          <ac:chgData name="Pinguelo, Nelson" userId="ebe2ddeb-230d-4ae5-a200-a32121137c99" providerId="ADAL" clId="{EA41B3B1-D733-47D2-B6DF-C875CA2FC06F}" dt="2020-09-01T20:10:36.804" v="118" actId="255"/>
          <ac:graphicFrameMkLst>
            <pc:docMk/>
            <pc:sldMk cId="3028030606" sldId="267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21:56.016" v="343" actId="20577"/>
        <pc:sldMkLst>
          <pc:docMk/>
          <pc:sldMk cId="87130397" sldId="268"/>
        </pc:sldMkLst>
        <pc:spChg chg="mod">
          <ac:chgData name="Pinguelo, Nelson" userId="ebe2ddeb-230d-4ae5-a200-a32121137c99" providerId="ADAL" clId="{EA41B3B1-D733-47D2-B6DF-C875CA2FC06F}" dt="2020-09-01T20:13:34.284" v="140" actId="313"/>
          <ac:spMkLst>
            <pc:docMk/>
            <pc:sldMk cId="87130397" sldId="268"/>
            <ac:spMk id="3" creationId="{00000000-0000-0000-0000-000000000000}"/>
          </ac:spMkLst>
        </pc:spChg>
        <pc:spChg chg="mod">
          <ac:chgData name="Pinguelo, Nelson" userId="ebe2ddeb-230d-4ae5-a200-a32121137c99" providerId="ADAL" clId="{EA41B3B1-D733-47D2-B6DF-C875CA2FC06F}" dt="2020-09-01T20:21:56.016" v="343" actId="20577"/>
          <ac:spMkLst>
            <pc:docMk/>
            <pc:sldMk cId="87130397" sldId="268"/>
            <ac:spMk id="6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15:15.784" v="179" actId="313"/>
        <pc:sldMkLst>
          <pc:docMk/>
          <pc:sldMk cId="1594526498" sldId="270"/>
        </pc:sldMkLst>
        <pc:graphicFrameChg chg="mod">
          <ac:chgData name="Pinguelo, Nelson" userId="ebe2ddeb-230d-4ae5-a200-a32121137c99" providerId="ADAL" clId="{EA41B3B1-D733-47D2-B6DF-C875CA2FC06F}" dt="2020-09-01T20:15:15.784" v="179" actId="313"/>
          <ac:graphicFrameMkLst>
            <pc:docMk/>
            <pc:sldMk cId="1594526498" sldId="270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9:14.843" v="691" actId="313"/>
        <pc:sldMkLst>
          <pc:docMk/>
          <pc:sldMk cId="3970121001" sldId="271"/>
        </pc:sldMkLst>
        <pc:graphicFrameChg chg="mod">
          <ac:chgData name="Pinguelo, Nelson" userId="ebe2ddeb-230d-4ae5-a200-a32121137c99" providerId="ADAL" clId="{EA41B3B1-D733-47D2-B6DF-C875CA2FC06F}" dt="2020-09-01T20:49:14.843" v="691" actId="313"/>
          <ac:graphicFrameMkLst>
            <pc:docMk/>
            <pc:sldMk cId="3970121001" sldId="271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6:59.028" v="669" actId="20577"/>
        <pc:sldMkLst>
          <pc:docMk/>
          <pc:sldMk cId="3790596875" sldId="272"/>
        </pc:sldMkLst>
        <pc:graphicFrameChg chg="mod">
          <ac:chgData name="Pinguelo, Nelson" userId="ebe2ddeb-230d-4ae5-a200-a32121137c99" providerId="ADAL" clId="{EA41B3B1-D733-47D2-B6DF-C875CA2FC06F}" dt="2020-09-01T20:46:59.028" v="669" actId="20577"/>
          <ac:graphicFrameMkLst>
            <pc:docMk/>
            <pc:sldMk cId="3790596875" sldId="272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2T16:25:24.821" v="1713" actId="207"/>
        <pc:sldMkLst>
          <pc:docMk/>
          <pc:sldMk cId="1328194710" sldId="275"/>
        </pc:sldMkLst>
        <pc:spChg chg="mod">
          <ac:chgData name="Pinguelo, Nelson" userId="ebe2ddeb-230d-4ae5-a200-a32121137c99" providerId="ADAL" clId="{EA41B3B1-D733-47D2-B6DF-C875CA2FC06F}" dt="2020-09-01T20:22:12.001" v="354" actId="20577"/>
          <ac:spMkLst>
            <pc:docMk/>
            <pc:sldMk cId="1328194710" sldId="275"/>
            <ac:spMk id="2" creationId="{00000000-0000-0000-0000-000000000000}"/>
          </ac:spMkLst>
        </pc:spChg>
        <pc:graphicFrameChg chg="mod">
          <ac:chgData name="Pinguelo, Nelson" userId="ebe2ddeb-230d-4ae5-a200-a32121137c99" providerId="ADAL" clId="{EA41B3B1-D733-47D2-B6DF-C875CA2FC06F}" dt="2020-09-02T16:25:24.821" v="1713" actId="207"/>
          <ac:graphicFrameMkLst>
            <pc:docMk/>
            <pc:sldMk cId="1328194710" sldId="275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4:33.260" v="633" actId="255"/>
        <pc:sldMkLst>
          <pc:docMk/>
          <pc:sldMk cId="3924832031" sldId="278"/>
        </pc:sldMkLst>
        <pc:spChg chg="mod">
          <ac:chgData name="Pinguelo, Nelson" userId="ebe2ddeb-230d-4ae5-a200-a32121137c99" providerId="ADAL" clId="{EA41B3B1-D733-47D2-B6DF-C875CA2FC06F}" dt="2020-09-01T20:44:21.271" v="623" actId="6549"/>
          <ac:spMkLst>
            <pc:docMk/>
            <pc:sldMk cId="3924832031" sldId="278"/>
            <ac:spMk id="2" creationId="{00000000-0000-0000-0000-000000000000}"/>
          </ac:spMkLst>
        </pc:spChg>
        <pc:spChg chg="mod">
          <ac:chgData name="Pinguelo, Nelson" userId="ebe2ddeb-230d-4ae5-a200-a32121137c99" providerId="ADAL" clId="{EA41B3B1-D733-47D2-B6DF-C875CA2FC06F}" dt="2020-09-01T20:44:33.260" v="633" actId="255"/>
          <ac:spMkLst>
            <pc:docMk/>
            <pc:sldMk cId="3924832031" sldId="278"/>
            <ac:spMk id="12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1:11:35.926" v="725" actId="20577"/>
        <pc:sldMkLst>
          <pc:docMk/>
          <pc:sldMk cId="3411035265" sldId="279"/>
        </pc:sldMkLst>
        <pc:spChg chg="mod">
          <ac:chgData name="Pinguelo, Nelson" userId="ebe2ddeb-230d-4ae5-a200-a32121137c99" providerId="ADAL" clId="{EA41B3B1-D733-47D2-B6DF-C875CA2FC06F}" dt="2020-09-01T20:51:43.523" v="713" actId="313"/>
          <ac:spMkLst>
            <pc:docMk/>
            <pc:sldMk cId="3411035265" sldId="279"/>
            <ac:spMk id="2" creationId="{00000000-0000-0000-0000-000000000000}"/>
          </ac:spMkLst>
        </pc:spChg>
        <pc:graphicFrameChg chg="mod">
          <ac:chgData name="Pinguelo, Nelson" userId="ebe2ddeb-230d-4ae5-a200-a32121137c99" providerId="ADAL" clId="{EA41B3B1-D733-47D2-B6DF-C875CA2FC06F}" dt="2020-09-01T21:11:35.926" v="725" actId="20577"/>
          <ac:graphicFrameMkLst>
            <pc:docMk/>
            <pc:sldMk cId="3411035265" sldId="279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9:16.429" v="692" actId="313"/>
        <pc:sldMkLst>
          <pc:docMk/>
          <pc:sldMk cId="2055248563" sldId="283"/>
        </pc:sldMkLst>
        <pc:graphicFrameChg chg="mod">
          <ac:chgData name="Pinguelo, Nelson" userId="ebe2ddeb-230d-4ae5-a200-a32121137c99" providerId="ADAL" clId="{EA41B3B1-D733-47D2-B6DF-C875CA2FC06F}" dt="2020-09-01T20:49:16.429" v="692" actId="313"/>
          <ac:graphicFrameMkLst>
            <pc:docMk/>
            <pc:sldMk cId="2055248563" sldId="283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3:04.530" v="606" actId="20577"/>
        <pc:sldMkLst>
          <pc:docMk/>
          <pc:sldMk cId="907932786" sldId="285"/>
        </pc:sldMkLst>
        <pc:spChg chg="mod">
          <ac:chgData name="Pinguelo, Nelson" userId="ebe2ddeb-230d-4ae5-a200-a32121137c99" providerId="ADAL" clId="{EA41B3B1-D733-47D2-B6DF-C875CA2FC06F}" dt="2020-09-01T20:43:04.530" v="606" actId="20577"/>
          <ac:spMkLst>
            <pc:docMk/>
            <pc:sldMk cId="907932786" sldId="285"/>
            <ac:spMk id="3" creationId="{00000000-0000-0000-0000-000000000000}"/>
          </ac:spMkLst>
        </pc:spChg>
      </pc:sldChg>
      <pc:sldChg chg="addSp modSp">
        <pc:chgData name="Pinguelo, Nelson" userId="ebe2ddeb-230d-4ae5-a200-a32121137c99" providerId="ADAL" clId="{EA41B3B1-D733-47D2-B6DF-C875CA2FC06F}" dt="2020-09-01T20:49:12.010" v="689" actId="313"/>
        <pc:sldMkLst>
          <pc:docMk/>
          <pc:sldMk cId="1963124005" sldId="288"/>
        </pc:sldMkLst>
        <pc:spChg chg="mod">
          <ac:chgData name="Pinguelo, Nelson" userId="ebe2ddeb-230d-4ae5-a200-a32121137c99" providerId="ADAL" clId="{EA41B3B1-D733-47D2-B6DF-C875CA2FC06F}" dt="2020-09-01T20:49:08.911" v="687" actId="313"/>
          <ac:spMkLst>
            <pc:docMk/>
            <pc:sldMk cId="1963124005" sldId="288"/>
            <ac:spMk id="2" creationId="{00000000-0000-0000-0000-000000000000}"/>
          </ac:spMkLst>
        </pc:spChg>
        <pc:spChg chg="mod">
          <ac:chgData name="Pinguelo, Nelson" userId="ebe2ddeb-230d-4ae5-a200-a32121137c99" providerId="ADAL" clId="{EA41B3B1-D733-47D2-B6DF-C875CA2FC06F}" dt="2020-09-01T20:49:12.010" v="689" actId="313"/>
          <ac:spMkLst>
            <pc:docMk/>
            <pc:sldMk cId="1963124005" sldId="288"/>
            <ac:spMk id="3" creationId="{00000000-0000-0000-0000-000000000000}"/>
          </ac:spMkLst>
        </pc:spChg>
        <pc:picChg chg="mod">
          <ac:chgData name="Pinguelo, Nelson" userId="ebe2ddeb-230d-4ae5-a200-a32121137c99" providerId="ADAL" clId="{EA41B3B1-D733-47D2-B6DF-C875CA2FC06F}" dt="2020-09-01T20:32:41.074" v="522" actId="1076"/>
          <ac:picMkLst>
            <pc:docMk/>
            <pc:sldMk cId="1963124005" sldId="288"/>
            <ac:picMk id="6" creationId="{00000000-0000-0000-0000-000000000000}"/>
          </ac:picMkLst>
        </pc:picChg>
        <pc:picChg chg="add mod">
          <ac:chgData name="Pinguelo, Nelson" userId="ebe2ddeb-230d-4ae5-a200-a32121137c99" providerId="ADAL" clId="{EA41B3B1-D733-47D2-B6DF-C875CA2FC06F}" dt="2020-09-01T20:32:54.452" v="525" actId="1076"/>
          <ac:picMkLst>
            <pc:docMk/>
            <pc:sldMk cId="1963124005" sldId="288"/>
            <ac:picMk id="7" creationId="{77A76269-369A-4F74-B245-36FBABE5C217}"/>
          </ac:picMkLst>
        </pc:picChg>
      </pc:sldChg>
      <pc:sldChg chg="modSp">
        <pc:chgData name="Pinguelo, Nelson" userId="ebe2ddeb-230d-4ae5-a200-a32121137c99" providerId="ADAL" clId="{EA41B3B1-D733-47D2-B6DF-C875CA2FC06F}" dt="2020-09-02T16:24:25.327" v="1631" actId="20577"/>
        <pc:sldMkLst>
          <pc:docMk/>
          <pc:sldMk cId="1295403930" sldId="289"/>
        </pc:sldMkLst>
        <pc:spChg chg="mod">
          <ac:chgData name="Pinguelo, Nelson" userId="ebe2ddeb-230d-4ae5-a200-a32121137c99" providerId="ADAL" clId="{EA41B3B1-D733-47D2-B6DF-C875CA2FC06F}" dt="2020-09-01T20:45:51.543" v="639" actId="20577"/>
          <ac:spMkLst>
            <pc:docMk/>
            <pc:sldMk cId="1295403930" sldId="289"/>
            <ac:spMk id="2" creationId="{00000000-0000-0000-0000-000000000000}"/>
          </ac:spMkLst>
        </pc:spChg>
        <pc:spChg chg="mod">
          <ac:chgData name="Pinguelo, Nelson" userId="ebe2ddeb-230d-4ae5-a200-a32121137c99" providerId="ADAL" clId="{EA41B3B1-D733-47D2-B6DF-C875CA2FC06F}" dt="2020-09-02T16:24:25.327" v="1631" actId="20577"/>
          <ac:spMkLst>
            <pc:docMk/>
            <pc:sldMk cId="1295403930" sldId="289"/>
            <ac:spMk id="3" creationId="{00000000-0000-0000-0000-000000000000}"/>
          </ac:spMkLst>
        </pc:spChg>
      </pc:sldChg>
      <pc:sldChg chg="addSp delSp modSp">
        <pc:chgData name="Pinguelo, Nelson" userId="ebe2ddeb-230d-4ae5-a200-a32121137c99" providerId="ADAL" clId="{EA41B3B1-D733-47D2-B6DF-C875CA2FC06F}" dt="2020-09-01T20:40:25.406" v="563" actId="20577"/>
        <pc:sldMkLst>
          <pc:docMk/>
          <pc:sldMk cId="733315826" sldId="290"/>
        </pc:sldMkLst>
        <pc:spChg chg="mod">
          <ac:chgData name="Pinguelo, Nelson" userId="ebe2ddeb-230d-4ae5-a200-a32121137c99" providerId="ADAL" clId="{EA41B3B1-D733-47D2-B6DF-C875CA2FC06F}" dt="2020-09-01T20:40:08.019" v="559" actId="20577"/>
          <ac:spMkLst>
            <pc:docMk/>
            <pc:sldMk cId="733315826" sldId="290"/>
            <ac:spMk id="2" creationId="{00000000-0000-0000-0000-000000000000}"/>
          </ac:spMkLst>
        </pc:spChg>
        <pc:spChg chg="mod">
          <ac:chgData name="Pinguelo, Nelson" userId="ebe2ddeb-230d-4ae5-a200-a32121137c99" providerId="ADAL" clId="{EA41B3B1-D733-47D2-B6DF-C875CA2FC06F}" dt="2020-09-01T20:40:25.406" v="563" actId="20577"/>
          <ac:spMkLst>
            <pc:docMk/>
            <pc:sldMk cId="733315826" sldId="290"/>
            <ac:spMk id="3" creationId="{00000000-0000-0000-0000-000000000000}"/>
          </ac:spMkLst>
        </pc:spChg>
        <pc:picChg chg="del">
          <ac:chgData name="Pinguelo, Nelson" userId="ebe2ddeb-230d-4ae5-a200-a32121137c99" providerId="ADAL" clId="{EA41B3B1-D733-47D2-B6DF-C875CA2FC06F}" dt="2020-09-01T20:40:03.881" v="558" actId="478"/>
          <ac:picMkLst>
            <pc:docMk/>
            <pc:sldMk cId="733315826" sldId="290"/>
            <ac:picMk id="6" creationId="{00000000-0000-0000-0000-000000000000}"/>
          </ac:picMkLst>
        </pc:picChg>
        <pc:picChg chg="add">
          <ac:chgData name="Pinguelo, Nelson" userId="ebe2ddeb-230d-4ae5-a200-a32121137c99" providerId="ADAL" clId="{EA41B3B1-D733-47D2-B6DF-C875CA2FC06F}" dt="2020-09-01T20:39:55.506" v="555"/>
          <ac:picMkLst>
            <pc:docMk/>
            <pc:sldMk cId="733315826" sldId="290"/>
            <ac:picMk id="7" creationId="{3D62409D-0582-4014-836B-428AF1330E03}"/>
          </ac:picMkLst>
        </pc:picChg>
        <pc:picChg chg="add mod">
          <ac:chgData name="Pinguelo, Nelson" userId="ebe2ddeb-230d-4ae5-a200-a32121137c99" providerId="ADAL" clId="{EA41B3B1-D733-47D2-B6DF-C875CA2FC06F}" dt="2020-09-01T20:40:02.233" v="557" actId="1076"/>
          <ac:picMkLst>
            <pc:docMk/>
            <pc:sldMk cId="733315826" sldId="290"/>
            <ac:picMk id="8" creationId="{6B989CEA-2E3E-4F31-AF2B-E1F03F07DBE9}"/>
          </ac:picMkLst>
        </pc:picChg>
      </pc:sldChg>
      <pc:sldChg chg="modSp">
        <pc:chgData name="Pinguelo, Nelson" userId="ebe2ddeb-230d-4ae5-a200-a32121137c99" providerId="ADAL" clId="{EA41B3B1-D733-47D2-B6DF-C875CA2FC06F}" dt="2020-09-01T20:44:04.556" v="615" actId="255"/>
        <pc:sldMkLst>
          <pc:docMk/>
          <pc:sldMk cId="1776865000" sldId="292"/>
        </pc:sldMkLst>
        <pc:spChg chg="mod">
          <ac:chgData name="Pinguelo, Nelson" userId="ebe2ddeb-230d-4ae5-a200-a32121137c99" providerId="ADAL" clId="{EA41B3B1-D733-47D2-B6DF-C875CA2FC06F}" dt="2020-09-01T20:44:04.556" v="615" actId="255"/>
          <ac:spMkLst>
            <pc:docMk/>
            <pc:sldMk cId="1776865000" sldId="292"/>
            <ac:spMk id="6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45:31.022" v="637" actId="20577"/>
        <pc:sldMkLst>
          <pc:docMk/>
          <pc:sldMk cId="3450883596" sldId="293"/>
        </pc:sldMkLst>
        <pc:spChg chg="mod">
          <ac:chgData name="Pinguelo, Nelson" userId="ebe2ddeb-230d-4ae5-a200-a32121137c99" providerId="ADAL" clId="{EA41B3B1-D733-47D2-B6DF-C875CA2FC06F}" dt="2020-09-01T20:45:31.022" v="637" actId="20577"/>
          <ac:spMkLst>
            <pc:docMk/>
            <pc:sldMk cId="3450883596" sldId="293"/>
            <ac:spMk id="2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42:25.892" v="590" actId="313"/>
        <pc:sldMkLst>
          <pc:docMk/>
          <pc:sldMk cId="3757132533" sldId="294"/>
        </pc:sldMkLst>
        <pc:spChg chg="mod">
          <ac:chgData name="Pinguelo, Nelson" userId="ebe2ddeb-230d-4ae5-a200-a32121137c99" providerId="ADAL" clId="{EA41B3B1-D733-47D2-B6DF-C875CA2FC06F}" dt="2020-09-01T20:42:25.892" v="590" actId="313"/>
          <ac:spMkLst>
            <pc:docMk/>
            <pc:sldMk cId="3757132533" sldId="294"/>
            <ac:spMk id="3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1:24.547" v="712" actId="108"/>
        <pc:sldMkLst>
          <pc:docMk/>
          <pc:sldMk cId="1947844011" sldId="295"/>
        </pc:sldMkLst>
        <pc:spChg chg="mod">
          <ac:chgData name="Pinguelo, Nelson" userId="ebe2ddeb-230d-4ae5-a200-a32121137c99" providerId="ADAL" clId="{EA41B3B1-D733-47D2-B6DF-C875CA2FC06F}" dt="2020-09-01T20:51:24.547" v="712" actId="108"/>
          <ac:spMkLst>
            <pc:docMk/>
            <pc:sldMk cId="1947844011" sldId="295"/>
            <ac:spMk id="6" creationId="{00000000-0000-0000-0000-000000000000}"/>
          </ac:spMkLst>
        </pc:spChg>
      </pc:sldChg>
      <pc:sldChg chg="addSp delSp modSp setBg">
        <pc:chgData name="Pinguelo, Nelson" userId="ebe2ddeb-230d-4ae5-a200-a32121137c99" providerId="ADAL" clId="{EA41B3B1-D733-47D2-B6DF-C875CA2FC06F}" dt="2020-09-02T16:28:18.899" v="2058" actId="207"/>
        <pc:sldMkLst>
          <pc:docMk/>
          <pc:sldMk cId="3657098324" sldId="296"/>
        </pc:sldMkLst>
        <pc:spChg chg="mod">
          <ac:chgData name="Pinguelo, Nelson" userId="ebe2ddeb-230d-4ae5-a200-a32121137c99" providerId="ADAL" clId="{EA41B3B1-D733-47D2-B6DF-C875CA2FC06F}" dt="2020-09-01T20:29:47.480" v="472" actId="20577"/>
          <ac:spMkLst>
            <pc:docMk/>
            <pc:sldMk cId="3657098324" sldId="296"/>
            <ac:spMk id="2" creationId="{00000000-0000-0000-0000-000000000000}"/>
          </ac:spMkLst>
        </pc:spChg>
        <pc:graphicFrameChg chg="add del mod">
          <ac:chgData name="Pinguelo, Nelson" userId="ebe2ddeb-230d-4ae5-a200-a32121137c99" providerId="ADAL" clId="{EA41B3B1-D733-47D2-B6DF-C875CA2FC06F}" dt="2020-09-02T13:28:37.774" v="782" actId="478"/>
          <ac:graphicFrameMkLst>
            <pc:docMk/>
            <pc:sldMk cId="3657098324" sldId="296"/>
            <ac:graphicFrameMk id="3" creationId="{56BB761E-AA68-430A-854A-BC0629F1DAD6}"/>
          </ac:graphicFrameMkLst>
        </pc:graphicFrameChg>
        <pc:graphicFrameChg chg="add mod modGraphic">
          <ac:chgData name="Pinguelo, Nelson" userId="ebe2ddeb-230d-4ae5-a200-a32121137c99" providerId="ADAL" clId="{EA41B3B1-D733-47D2-B6DF-C875CA2FC06F}" dt="2020-09-02T16:28:18.899" v="2058" actId="207"/>
          <ac:graphicFrameMkLst>
            <pc:docMk/>
            <pc:sldMk cId="3657098324" sldId="296"/>
            <ac:graphicFrameMk id="3" creationId="{90A906CB-6FA2-47BA-965A-9515C829AD21}"/>
          </ac:graphicFrameMkLst>
        </pc:graphicFrameChg>
        <pc:graphicFrameChg chg="add del mod modGraphic">
          <ac:chgData name="Pinguelo, Nelson" userId="ebe2ddeb-230d-4ae5-a200-a32121137c99" providerId="ADAL" clId="{EA41B3B1-D733-47D2-B6DF-C875CA2FC06F}" dt="2020-09-02T13:36:51.261" v="857"/>
          <ac:graphicFrameMkLst>
            <pc:docMk/>
            <pc:sldMk cId="3657098324" sldId="296"/>
            <ac:graphicFrameMk id="4" creationId="{8C3F3F8D-04D6-467A-9D18-3D21CEAFCD3E}"/>
          </ac:graphicFrameMkLst>
        </pc:graphicFrameChg>
        <pc:graphicFrameChg chg="mod modGraphic">
          <ac:chgData name="Pinguelo, Nelson" userId="ebe2ddeb-230d-4ae5-a200-a32121137c99" providerId="ADAL" clId="{EA41B3B1-D733-47D2-B6DF-C875CA2FC06F}" dt="2020-09-02T16:23:16.305" v="1530" actId="6549"/>
          <ac:graphicFrameMkLst>
            <pc:docMk/>
            <pc:sldMk cId="3657098324" sldId="296"/>
            <ac:graphicFrameMk id="6" creationId="{00000000-0000-0000-0000-000000000000}"/>
          </ac:graphicFrameMkLst>
        </pc:graphicFrameChg>
        <pc:graphicFrameChg chg="add mod modGraphic">
          <ac:chgData name="Pinguelo, Nelson" userId="ebe2ddeb-230d-4ae5-a200-a32121137c99" providerId="ADAL" clId="{EA41B3B1-D733-47D2-B6DF-C875CA2FC06F}" dt="2020-09-02T16:26:36.985" v="1843" actId="207"/>
          <ac:graphicFrameMkLst>
            <pc:docMk/>
            <pc:sldMk cId="3657098324" sldId="296"/>
            <ac:graphicFrameMk id="7" creationId="{26A5AE02-4361-4A3E-A289-DF668FF7F0C7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2T16:28:52.200" v="2093" actId="6549"/>
        <pc:sldMkLst>
          <pc:docMk/>
          <pc:sldMk cId="1504746063" sldId="297"/>
        </pc:sldMkLst>
        <pc:spChg chg="mod">
          <ac:chgData name="Pinguelo, Nelson" userId="ebe2ddeb-230d-4ae5-a200-a32121137c99" providerId="ADAL" clId="{EA41B3B1-D733-47D2-B6DF-C875CA2FC06F}" dt="2020-09-01T20:29:57.056" v="492" actId="20577"/>
          <ac:spMkLst>
            <pc:docMk/>
            <pc:sldMk cId="1504746063" sldId="297"/>
            <ac:spMk id="2" creationId="{00000000-0000-0000-0000-000000000000}"/>
          </ac:spMkLst>
        </pc:spChg>
        <pc:graphicFrameChg chg="mod modGraphic">
          <ac:chgData name="Pinguelo, Nelson" userId="ebe2ddeb-230d-4ae5-a200-a32121137c99" providerId="ADAL" clId="{EA41B3B1-D733-47D2-B6DF-C875CA2FC06F}" dt="2020-09-02T16:28:52.200" v="2093" actId="6549"/>
          <ac:graphicFrameMkLst>
            <pc:docMk/>
            <pc:sldMk cId="1504746063" sldId="297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2T16:23:23.926" v="1532" actId="6549"/>
        <pc:sldMkLst>
          <pc:docMk/>
          <pc:sldMk cId="1114576715" sldId="298"/>
        </pc:sldMkLst>
        <pc:spChg chg="mod">
          <ac:chgData name="Pinguelo, Nelson" userId="ebe2ddeb-230d-4ae5-a200-a32121137c99" providerId="ADAL" clId="{EA41B3B1-D733-47D2-B6DF-C875CA2FC06F}" dt="2020-09-01T20:30:02.748" v="493"/>
          <ac:spMkLst>
            <pc:docMk/>
            <pc:sldMk cId="1114576715" sldId="298"/>
            <ac:spMk id="2" creationId="{00000000-0000-0000-0000-000000000000}"/>
          </ac:spMkLst>
        </pc:spChg>
        <pc:graphicFrameChg chg="mod modGraphic">
          <ac:chgData name="Pinguelo, Nelson" userId="ebe2ddeb-230d-4ae5-a200-a32121137c99" providerId="ADAL" clId="{EA41B3B1-D733-47D2-B6DF-C875CA2FC06F}" dt="2020-09-02T16:23:23.926" v="1532" actId="6549"/>
          <ac:graphicFrameMkLst>
            <pc:docMk/>
            <pc:sldMk cId="1114576715" sldId="298"/>
            <ac:graphicFrameMk id="7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47:14.094" v="681" actId="20577"/>
        <pc:sldMkLst>
          <pc:docMk/>
          <pc:sldMk cId="4015455542" sldId="300"/>
        </pc:sldMkLst>
        <pc:spChg chg="mod">
          <ac:chgData name="Pinguelo, Nelson" userId="ebe2ddeb-230d-4ae5-a200-a32121137c99" providerId="ADAL" clId="{EA41B3B1-D733-47D2-B6DF-C875CA2FC06F}" dt="2020-09-01T20:47:14.094" v="681" actId="20577"/>
          <ac:spMkLst>
            <pc:docMk/>
            <pc:sldMk cId="4015455542" sldId="300"/>
            <ac:spMk id="2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49:21.645" v="693" actId="313"/>
        <pc:sldMkLst>
          <pc:docMk/>
          <pc:sldMk cId="467632219" sldId="303"/>
        </pc:sldMkLst>
        <pc:spChg chg="mod">
          <ac:chgData name="Pinguelo, Nelson" userId="ebe2ddeb-230d-4ae5-a200-a32121137c99" providerId="ADAL" clId="{EA41B3B1-D733-47D2-B6DF-C875CA2FC06F}" dt="2020-09-01T20:49:21.645" v="693" actId="313"/>
          <ac:spMkLst>
            <pc:docMk/>
            <pc:sldMk cId="467632219" sldId="303"/>
            <ac:spMk id="6" creationId="{194CC55E-15E7-4356-80DF-5466A14218FD}"/>
          </ac:spMkLst>
        </pc:spChg>
      </pc:sldChg>
      <pc:sldChg chg="modSp">
        <pc:chgData name="Pinguelo, Nelson" userId="ebe2ddeb-230d-4ae5-a200-a32121137c99" providerId="ADAL" clId="{EA41B3B1-D733-47D2-B6DF-C875CA2FC06F}" dt="2020-09-01T20:49:23.396" v="694" actId="313"/>
        <pc:sldMkLst>
          <pc:docMk/>
          <pc:sldMk cId="2979293020" sldId="304"/>
        </pc:sldMkLst>
        <pc:spChg chg="mod">
          <ac:chgData name="Pinguelo, Nelson" userId="ebe2ddeb-230d-4ae5-a200-a32121137c99" providerId="ADAL" clId="{EA41B3B1-D733-47D2-B6DF-C875CA2FC06F}" dt="2020-09-01T20:49:23.396" v="694" actId="313"/>
          <ac:spMkLst>
            <pc:docMk/>
            <pc:sldMk cId="2979293020" sldId="304"/>
            <ac:spMk id="6" creationId="{194CC55E-15E7-4356-80DF-5466A14218FD}"/>
          </ac:spMkLst>
        </pc:spChg>
      </pc:sldChg>
      <pc:sldChg chg="modSp">
        <pc:chgData name="Pinguelo, Nelson" userId="ebe2ddeb-230d-4ae5-a200-a32121137c99" providerId="ADAL" clId="{EA41B3B1-D733-47D2-B6DF-C875CA2FC06F}" dt="2020-09-01T20:50:26.219" v="701" actId="20577"/>
        <pc:sldMkLst>
          <pc:docMk/>
          <pc:sldMk cId="1021613087" sldId="309"/>
        </pc:sldMkLst>
        <pc:spChg chg="mod">
          <ac:chgData name="Pinguelo, Nelson" userId="ebe2ddeb-230d-4ae5-a200-a32121137c99" providerId="ADAL" clId="{EA41B3B1-D733-47D2-B6DF-C875CA2FC06F}" dt="2020-09-01T20:50:26.219" v="701" actId="20577"/>
          <ac:spMkLst>
            <pc:docMk/>
            <pc:sldMk cId="1021613087" sldId="309"/>
            <ac:spMk id="5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33.808" v="702"/>
        <pc:sldMkLst>
          <pc:docMk/>
          <pc:sldMk cId="691209995" sldId="310"/>
        </pc:sldMkLst>
        <pc:spChg chg="mod">
          <ac:chgData name="Pinguelo, Nelson" userId="ebe2ddeb-230d-4ae5-a200-a32121137c99" providerId="ADAL" clId="{EA41B3B1-D733-47D2-B6DF-C875CA2FC06F}" dt="2020-09-01T20:50:33.808" v="702"/>
          <ac:spMkLst>
            <pc:docMk/>
            <pc:sldMk cId="691209995" sldId="310"/>
            <ac:spMk id="5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37.494" v="703"/>
        <pc:sldMkLst>
          <pc:docMk/>
          <pc:sldMk cId="1845621023" sldId="311"/>
        </pc:sldMkLst>
        <pc:spChg chg="mod">
          <ac:chgData name="Pinguelo, Nelson" userId="ebe2ddeb-230d-4ae5-a200-a32121137c99" providerId="ADAL" clId="{EA41B3B1-D733-47D2-B6DF-C875CA2FC06F}" dt="2020-09-01T20:50:37.494" v="703"/>
          <ac:spMkLst>
            <pc:docMk/>
            <pc:sldMk cId="1845621023" sldId="311"/>
            <ac:spMk id="4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40.874" v="704"/>
        <pc:sldMkLst>
          <pc:docMk/>
          <pc:sldMk cId="3713767023" sldId="312"/>
        </pc:sldMkLst>
        <pc:spChg chg="mod">
          <ac:chgData name="Pinguelo, Nelson" userId="ebe2ddeb-230d-4ae5-a200-a32121137c99" providerId="ADAL" clId="{EA41B3B1-D733-47D2-B6DF-C875CA2FC06F}" dt="2020-09-01T20:50:40.874" v="704"/>
          <ac:spMkLst>
            <pc:docMk/>
            <pc:sldMk cId="3713767023" sldId="312"/>
            <ac:spMk id="7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43.947" v="705"/>
        <pc:sldMkLst>
          <pc:docMk/>
          <pc:sldMk cId="311603803" sldId="313"/>
        </pc:sldMkLst>
        <pc:spChg chg="mod">
          <ac:chgData name="Pinguelo, Nelson" userId="ebe2ddeb-230d-4ae5-a200-a32121137c99" providerId="ADAL" clId="{EA41B3B1-D733-47D2-B6DF-C875CA2FC06F}" dt="2020-09-01T20:50:43.947" v="705"/>
          <ac:spMkLst>
            <pc:docMk/>
            <pc:sldMk cId="311603803" sldId="313"/>
            <ac:spMk id="8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47.340" v="706"/>
        <pc:sldMkLst>
          <pc:docMk/>
          <pc:sldMk cId="3048098343" sldId="314"/>
        </pc:sldMkLst>
        <pc:spChg chg="mod">
          <ac:chgData name="Pinguelo, Nelson" userId="ebe2ddeb-230d-4ae5-a200-a32121137c99" providerId="ADAL" clId="{EA41B3B1-D733-47D2-B6DF-C875CA2FC06F}" dt="2020-09-01T20:50:47.340" v="706"/>
          <ac:spMkLst>
            <pc:docMk/>
            <pc:sldMk cId="3048098343" sldId="314"/>
            <ac:spMk id="7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1T20:50:50.278" v="707"/>
        <pc:sldMkLst>
          <pc:docMk/>
          <pc:sldMk cId="1145598411" sldId="315"/>
        </pc:sldMkLst>
        <pc:spChg chg="mod">
          <ac:chgData name="Pinguelo, Nelson" userId="ebe2ddeb-230d-4ae5-a200-a32121137c99" providerId="ADAL" clId="{EA41B3B1-D733-47D2-B6DF-C875CA2FC06F}" dt="2020-09-01T20:50:50.278" v="707"/>
          <ac:spMkLst>
            <pc:docMk/>
            <pc:sldMk cId="1145598411" sldId="315"/>
            <ac:spMk id="7" creationId="{00000000-0000-0000-0000-000000000000}"/>
          </ac:spMkLst>
        </pc:spChg>
      </pc:sldChg>
      <pc:sldChg chg="modSp">
        <pc:chgData name="Pinguelo, Nelson" userId="ebe2ddeb-230d-4ae5-a200-a32121137c99" providerId="ADAL" clId="{EA41B3B1-D733-47D2-B6DF-C875CA2FC06F}" dt="2020-09-02T16:24:36.769" v="1633" actId="20577"/>
        <pc:sldMkLst>
          <pc:docMk/>
          <pc:sldMk cId="2206834664" sldId="316"/>
        </pc:sldMkLst>
        <pc:graphicFrameChg chg="mod">
          <ac:chgData name="Pinguelo, Nelson" userId="ebe2ddeb-230d-4ae5-a200-a32121137c99" providerId="ADAL" clId="{EA41B3B1-D733-47D2-B6DF-C875CA2FC06F}" dt="2020-09-02T16:24:36.769" v="1633" actId="20577"/>
          <ac:graphicFrameMkLst>
            <pc:docMk/>
            <pc:sldMk cId="2206834664" sldId="316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21:15.291" v="330" actId="313"/>
        <pc:sldMkLst>
          <pc:docMk/>
          <pc:sldMk cId="3341281507" sldId="317"/>
        </pc:sldMkLst>
        <pc:graphicFrameChg chg="mod">
          <ac:chgData name="Pinguelo, Nelson" userId="ebe2ddeb-230d-4ae5-a200-a32121137c99" providerId="ADAL" clId="{EA41B3B1-D733-47D2-B6DF-C875CA2FC06F}" dt="2020-09-01T20:21:15.291" v="330" actId="313"/>
          <ac:graphicFrameMkLst>
            <pc:docMk/>
            <pc:sldMk cId="3341281507" sldId="317"/>
            <ac:graphicFrameMk id="6" creationId="{00000000-0000-0000-0000-000000000000}"/>
          </ac:graphicFrameMkLst>
        </pc:graphicFrameChg>
      </pc:sldChg>
      <pc:sldChg chg="modSp">
        <pc:chgData name="Pinguelo, Nelson" userId="ebe2ddeb-230d-4ae5-a200-a32121137c99" providerId="ADAL" clId="{EA41B3B1-D733-47D2-B6DF-C875CA2FC06F}" dt="2020-09-01T20:13:00.745" v="135" actId="20577"/>
        <pc:sldMkLst>
          <pc:docMk/>
          <pc:sldMk cId="2136683207" sldId="318"/>
        </pc:sldMkLst>
        <pc:graphicFrameChg chg="mod">
          <ac:chgData name="Pinguelo, Nelson" userId="ebe2ddeb-230d-4ae5-a200-a32121137c99" providerId="ADAL" clId="{EA41B3B1-D733-47D2-B6DF-C875CA2FC06F}" dt="2020-09-01T20:13:00.745" v="135" actId="20577"/>
          <ac:graphicFrameMkLst>
            <pc:docMk/>
            <pc:sldMk cId="2136683207" sldId="318"/>
            <ac:graphicFrameMk id="6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3E784-3F4D-47C9-BEEC-3F833FDF108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4666A-DDA4-46BC-BFE3-CBCB0D9D08A5}">
      <dgm:prSet phldrT="[Text]"/>
      <dgm:spPr/>
      <dgm:t>
        <a:bodyPr/>
        <a:lstStyle/>
        <a:p>
          <a:r>
            <a:rPr lang="en-US" dirty="0"/>
            <a:t>Virtual Event Experts</a:t>
          </a:r>
        </a:p>
      </dgm:t>
    </dgm:pt>
    <dgm:pt modelId="{541BF13A-8372-44B1-9121-4D07BF4F0AE7}" type="parTrans" cxnId="{FDF1E54D-7AB7-436B-8456-A4A32B41A82B}">
      <dgm:prSet/>
      <dgm:spPr/>
      <dgm:t>
        <a:bodyPr/>
        <a:lstStyle/>
        <a:p>
          <a:endParaRPr lang="en-US"/>
        </a:p>
      </dgm:t>
    </dgm:pt>
    <dgm:pt modelId="{529B80BD-B872-4B7D-B924-25421E6D1ECF}" type="sibTrans" cxnId="{FDF1E54D-7AB7-436B-8456-A4A32B41A82B}">
      <dgm:prSet/>
      <dgm:spPr/>
      <dgm:t>
        <a:bodyPr/>
        <a:lstStyle/>
        <a:p>
          <a:endParaRPr lang="en-US"/>
        </a:p>
      </dgm:t>
    </dgm:pt>
    <dgm:pt modelId="{1D33B610-BFAE-4AC0-8579-7E0BE646EB33}">
      <dgm:prSet phldrT="[Text]"/>
      <dgm:spPr/>
      <dgm:t>
        <a:bodyPr/>
        <a:lstStyle/>
        <a:p>
          <a:r>
            <a:rPr lang="en-US" dirty="0"/>
            <a:t>Manage and Execute Live and On Demand Events</a:t>
          </a:r>
        </a:p>
      </dgm:t>
    </dgm:pt>
    <dgm:pt modelId="{81F5DF9D-3267-4D6A-99EE-B55994B78898}" type="parTrans" cxnId="{AAEF2717-57C0-4829-AC50-1EEA95A3E8E9}">
      <dgm:prSet/>
      <dgm:spPr/>
      <dgm:t>
        <a:bodyPr/>
        <a:lstStyle/>
        <a:p>
          <a:endParaRPr lang="en-US"/>
        </a:p>
      </dgm:t>
    </dgm:pt>
    <dgm:pt modelId="{AD3AF6FE-6F09-430C-A9B4-FA55095DEF9C}" type="sibTrans" cxnId="{AAEF2717-57C0-4829-AC50-1EEA95A3E8E9}">
      <dgm:prSet/>
      <dgm:spPr/>
      <dgm:t>
        <a:bodyPr/>
        <a:lstStyle/>
        <a:p>
          <a:endParaRPr lang="en-US"/>
        </a:p>
      </dgm:t>
    </dgm:pt>
    <dgm:pt modelId="{A935503F-DCE2-4E56-A8E1-B7C2A997AC63}">
      <dgm:prSet phldrT="[Text]"/>
      <dgm:spPr/>
      <dgm:t>
        <a:bodyPr/>
        <a:lstStyle/>
        <a:p>
          <a:r>
            <a:rPr lang="en-US" dirty="0"/>
            <a:t>  Produce Post Event Deliverables</a:t>
          </a:r>
        </a:p>
      </dgm:t>
    </dgm:pt>
    <dgm:pt modelId="{05A5F95E-AF84-4E14-8001-3F2785DF71A8}" type="parTrans" cxnId="{EF746E2B-1D50-4A35-AAB2-35FC7BD71592}">
      <dgm:prSet/>
      <dgm:spPr/>
      <dgm:t>
        <a:bodyPr/>
        <a:lstStyle/>
        <a:p>
          <a:endParaRPr lang="en-US"/>
        </a:p>
      </dgm:t>
    </dgm:pt>
    <dgm:pt modelId="{BC3DD383-DD79-4182-BAB5-DD69FA1DFC1E}" type="sibTrans" cxnId="{EF746E2B-1D50-4A35-AAB2-35FC7BD71592}">
      <dgm:prSet/>
      <dgm:spPr/>
      <dgm:t>
        <a:bodyPr/>
        <a:lstStyle/>
        <a:p>
          <a:endParaRPr lang="en-US"/>
        </a:p>
      </dgm:t>
    </dgm:pt>
    <dgm:pt modelId="{C0AA3627-CAAB-4D85-BEF4-792190FC8467}">
      <dgm:prSet phldrT="[Text]"/>
      <dgm:spPr/>
      <dgm:t>
        <a:bodyPr/>
        <a:lstStyle/>
        <a:p>
          <a:r>
            <a:rPr lang="en-US" dirty="0"/>
            <a:t>Determine Goals and Budget</a:t>
          </a:r>
        </a:p>
      </dgm:t>
    </dgm:pt>
    <dgm:pt modelId="{ADDCCB6D-8D2A-41D1-9D5C-882BBC0F5D4E}" type="parTrans" cxnId="{C2B8C0DB-CAB8-453B-A4A7-B15476224620}">
      <dgm:prSet/>
      <dgm:spPr/>
      <dgm:t>
        <a:bodyPr/>
        <a:lstStyle/>
        <a:p>
          <a:endParaRPr lang="en-US"/>
        </a:p>
      </dgm:t>
    </dgm:pt>
    <dgm:pt modelId="{33545FC0-BDF4-422C-B4F4-3BD943F293C5}" type="sibTrans" cxnId="{C2B8C0DB-CAB8-453B-A4A7-B15476224620}">
      <dgm:prSet/>
      <dgm:spPr/>
      <dgm:t>
        <a:bodyPr/>
        <a:lstStyle/>
        <a:p>
          <a:endParaRPr lang="en-US"/>
        </a:p>
      </dgm:t>
    </dgm:pt>
    <dgm:pt modelId="{3FACA289-AF08-4CF6-8163-D881146E0259}">
      <dgm:prSet phldrT="[Text]"/>
      <dgm:spPr/>
      <dgm:t>
        <a:bodyPr/>
        <a:lstStyle/>
        <a:p>
          <a:r>
            <a:rPr lang="en-US" dirty="0"/>
            <a:t>Research / Recommend Technology Solutions / Create Protocols</a:t>
          </a:r>
        </a:p>
      </dgm:t>
    </dgm:pt>
    <dgm:pt modelId="{A02EEF06-8003-4633-A3EC-B6448912342D}" type="parTrans" cxnId="{6E08A79A-85F4-4965-8B2C-6AAB3E2D108C}">
      <dgm:prSet/>
      <dgm:spPr/>
      <dgm:t>
        <a:bodyPr/>
        <a:lstStyle/>
        <a:p>
          <a:endParaRPr lang="en-US"/>
        </a:p>
      </dgm:t>
    </dgm:pt>
    <dgm:pt modelId="{C07D4E54-A821-4158-B172-CC174EFC2A77}" type="sibTrans" cxnId="{6E08A79A-85F4-4965-8B2C-6AAB3E2D108C}">
      <dgm:prSet/>
      <dgm:spPr/>
      <dgm:t>
        <a:bodyPr/>
        <a:lstStyle/>
        <a:p>
          <a:endParaRPr lang="en-US"/>
        </a:p>
      </dgm:t>
    </dgm:pt>
    <dgm:pt modelId="{63461249-2788-4D00-96FB-897CBE24A569}" type="pres">
      <dgm:prSet presAssocID="{B453E784-3F4D-47C9-BEEC-3F833FDF10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B5FB3-4C3A-4BAB-9402-F7930B88D775}" type="pres">
      <dgm:prSet presAssocID="{B453E784-3F4D-47C9-BEEC-3F833FDF1081}" presName="radial" presStyleCnt="0">
        <dgm:presLayoutVars>
          <dgm:animLvl val="ctr"/>
        </dgm:presLayoutVars>
      </dgm:prSet>
      <dgm:spPr/>
    </dgm:pt>
    <dgm:pt modelId="{F46E0661-3804-4725-BFBC-B9C4DB8B3FFB}" type="pres">
      <dgm:prSet presAssocID="{5484666A-DDA4-46BC-BFE3-CBCB0D9D08A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2641972-1579-4531-A7CB-72E79E315168}" type="pres">
      <dgm:prSet presAssocID="{1D33B610-BFAE-4AC0-8579-7E0BE646EB3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EA6F-2406-4745-947A-6559EBE0E78A}" type="pres">
      <dgm:prSet presAssocID="{A935503F-DCE2-4E56-A8E1-B7C2A997AC6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12CD9-FEBB-4F7D-9B9C-EEDE551BF890}" type="pres">
      <dgm:prSet presAssocID="{C0AA3627-CAAB-4D85-BEF4-792190FC8467}" presName="node" presStyleLbl="vennNode1" presStyleIdx="3" presStyleCnt="5" custRadScaleRad="9627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54F8-C338-42AC-AD2E-7E6D7FB8CA66}" type="pres">
      <dgm:prSet presAssocID="{3FACA289-AF08-4CF6-8163-D881146E025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DEA34-F883-46E6-90D5-203FB3D7F885}" type="presOf" srcId="{A935503F-DCE2-4E56-A8E1-B7C2A997AC63}" destId="{2E4FEA6F-2406-4745-947A-6559EBE0E78A}" srcOrd="0" destOrd="0" presId="urn:microsoft.com/office/officeart/2005/8/layout/radial3"/>
    <dgm:cxn modelId="{6E08A79A-85F4-4965-8B2C-6AAB3E2D108C}" srcId="{5484666A-DDA4-46BC-BFE3-CBCB0D9D08A5}" destId="{3FACA289-AF08-4CF6-8163-D881146E0259}" srcOrd="3" destOrd="0" parTransId="{A02EEF06-8003-4633-A3EC-B6448912342D}" sibTransId="{C07D4E54-A821-4158-B172-CC174EFC2A77}"/>
    <dgm:cxn modelId="{AAEF2717-57C0-4829-AC50-1EEA95A3E8E9}" srcId="{5484666A-DDA4-46BC-BFE3-CBCB0D9D08A5}" destId="{1D33B610-BFAE-4AC0-8579-7E0BE646EB33}" srcOrd="0" destOrd="0" parTransId="{81F5DF9D-3267-4D6A-99EE-B55994B78898}" sibTransId="{AD3AF6FE-6F09-430C-A9B4-FA55095DEF9C}"/>
    <dgm:cxn modelId="{EF746E2B-1D50-4A35-AAB2-35FC7BD71592}" srcId="{5484666A-DDA4-46BC-BFE3-CBCB0D9D08A5}" destId="{A935503F-DCE2-4E56-A8E1-B7C2A997AC63}" srcOrd="1" destOrd="0" parTransId="{05A5F95E-AF84-4E14-8001-3F2785DF71A8}" sibTransId="{BC3DD383-DD79-4182-BAB5-DD69FA1DFC1E}"/>
    <dgm:cxn modelId="{BBCDCDE9-689A-46B0-8B8C-E766CB91DD88}" type="presOf" srcId="{1D33B610-BFAE-4AC0-8579-7E0BE646EB33}" destId="{12641972-1579-4531-A7CB-72E79E315168}" srcOrd="0" destOrd="0" presId="urn:microsoft.com/office/officeart/2005/8/layout/radial3"/>
    <dgm:cxn modelId="{FDF1E54D-7AB7-436B-8456-A4A32B41A82B}" srcId="{B453E784-3F4D-47C9-BEEC-3F833FDF1081}" destId="{5484666A-DDA4-46BC-BFE3-CBCB0D9D08A5}" srcOrd="0" destOrd="0" parTransId="{541BF13A-8372-44B1-9121-4D07BF4F0AE7}" sibTransId="{529B80BD-B872-4B7D-B924-25421E6D1ECF}"/>
    <dgm:cxn modelId="{14140560-F08D-4E09-AD04-E3E919C4DB70}" type="presOf" srcId="{3FACA289-AF08-4CF6-8163-D881146E0259}" destId="{335E54F8-C338-42AC-AD2E-7E6D7FB8CA66}" srcOrd="0" destOrd="0" presId="urn:microsoft.com/office/officeart/2005/8/layout/radial3"/>
    <dgm:cxn modelId="{10CCD9CF-9F9D-40D2-87C1-1F20A3D7E62A}" type="presOf" srcId="{C0AA3627-CAAB-4D85-BEF4-792190FC8467}" destId="{4F612CD9-FEBB-4F7D-9B9C-EEDE551BF890}" srcOrd="0" destOrd="0" presId="urn:microsoft.com/office/officeart/2005/8/layout/radial3"/>
    <dgm:cxn modelId="{C1E5D01D-7129-4BFA-8077-CBE53B5905E1}" type="presOf" srcId="{B453E784-3F4D-47C9-BEEC-3F833FDF1081}" destId="{63461249-2788-4D00-96FB-897CBE24A569}" srcOrd="0" destOrd="0" presId="urn:microsoft.com/office/officeart/2005/8/layout/radial3"/>
    <dgm:cxn modelId="{704097F4-12F0-427C-83CF-EFA2A711278E}" type="presOf" srcId="{5484666A-DDA4-46BC-BFE3-CBCB0D9D08A5}" destId="{F46E0661-3804-4725-BFBC-B9C4DB8B3FFB}" srcOrd="0" destOrd="0" presId="urn:microsoft.com/office/officeart/2005/8/layout/radial3"/>
    <dgm:cxn modelId="{C2B8C0DB-CAB8-453B-A4A7-B15476224620}" srcId="{5484666A-DDA4-46BC-BFE3-CBCB0D9D08A5}" destId="{C0AA3627-CAAB-4D85-BEF4-792190FC8467}" srcOrd="2" destOrd="0" parTransId="{ADDCCB6D-8D2A-41D1-9D5C-882BBC0F5D4E}" sibTransId="{33545FC0-BDF4-422C-B4F4-3BD943F293C5}"/>
    <dgm:cxn modelId="{AE4B7790-AF66-41B0-9EF9-9909D4AB2733}" type="presParOf" srcId="{63461249-2788-4D00-96FB-897CBE24A569}" destId="{937B5FB3-4C3A-4BAB-9402-F7930B88D775}" srcOrd="0" destOrd="0" presId="urn:microsoft.com/office/officeart/2005/8/layout/radial3"/>
    <dgm:cxn modelId="{DEACA2BE-BA3F-4A99-8628-68F958412C44}" type="presParOf" srcId="{937B5FB3-4C3A-4BAB-9402-F7930B88D775}" destId="{F46E0661-3804-4725-BFBC-B9C4DB8B3FFB}" srcOrd="0" destOrd="0" presId="urn:microsoft.com/office/officeart/2005/8/layout/radial3"/>
    <dgm:cxn modelId="{66CB4FDB-42C6-4EA1-AFF9-2A9B1E64B001}" type="presParOf" srcId="{937B5FB3-4C3A-4BAB-9402-F7930B88D775}" destId="{12641972-1579-4531-A7CB-72E79E315168}" srcOrd="1" destOrd="0" presId="urn:microsoft.com/office/officeart/2005/8/layout/radial3"/>
    <dgm:cxn modelId="{A7B7E9AE-09EE-46F5-90FE-FE9317424E3B}" type="presParOf" srcId="{937B5FB3-4C3A-4BAB-9402-F7930B88D775}" destId="{2E4FEA6F-2406-4745-947A-6559EBE0E78A}" srcOrd="2" destOrd="0" presId="urn:microsoft.com/office/officeart/2005/8/layout/radial3"/>
    <dgm:cxn modelId="{322B446A-9F63-4EB2-8924-A1947C122B7C}" type="presParOf" srcId="{937B5FB3-4C3A-4BAB-9402-F7930B88D775}" destId="{4F612CD9-FEBB-4F7D-9B9C-EEDE551BF890}" srcOrd="3" destOrd="0" presId="urn:microsoft.com/office/officeart/2005/8/layout/radial3"/>
    <dgm:cxn modelId="{E976A0D7-B91B-4673-BD70-0D827851043B}" type="presParOf" srcId="{937B5FB3-4C3A-4BAB-9402-F7930B88D775}" destId="{335E54F8-C338-42AC-AD2E-7E6D7FB8CA6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02FE2-3A5E-47A2-8827-12E69A8866A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F80AEC5-8B2A-4F14-BB09-A62891F4F91F}">
      <dgm:prSet phldrT="[Text]"/>
      <dgm:spPr/>
      <dgm:t>
        <a:bodyPr/>
        <a:lstStyle/>
        <a:p>
          <a:r>
            <a:rPr lang="en-US" dirty="0"/>
            <a:t>Supports Programs on InComm Licensed Products</a:t>
          </a:r>
        </a:p>
      </dgm:t>
    </dgm:pt>
    <dgm:pt modelId="{D423FF89-85AE-4CBF-8B7E-6CC4A20E086D}" type="parTrans" cxnId="{C8DB2613-8FE4-438A-B532-6D4DA49F11E3}">
      <dgm:prSet/>
      <dgm:spPr/>
      <dgm:t>
        <a:bodyPr/>
        <a:lstStyle/>
        <a:p>
          <a:endParaRPr lang="en-US"/>
        </a:p>
      </dgm:t>
    </dgm:pt>
    <dgm:pt modelId="{7AA63775-6822-4311-87AD-0BA79EF88EC7}" type="sibTrans" cxnId="{C8DB2613-8FE4-438A-B532-6D4DA49F11E3}">
      <dgm:prSet/>
      <dgm:spPr/>
      <dgm:t>
        <a:bodyPr/>
        <a:lstStyle/>
        <a:p>
          <a:endParaRPr lang="en-US"/>
        </a:p>
      </dgm:t>
    </dgm:pt>
    <dgm:pt modelId="{9654414F-25C3-476A-A0C8-29A297F0F3BC}">
      <dgm:prSet phldrT="[Text]"/>
      <dgm:spPr/>
      <dgm:t>
        <a:bodyPr/>
        <a:lstStyle/>
        <a:p>
          <a:r>
            <a:rPr lang="en-US" dirty="0"/>
            <a:t>InComm Web Specialist</a:t>
          </a:r>
        </a:p>
      </dgm:t>
    </dgm:pt>
    <dgm:pt modelId="{6F4ACA6A-2B95-4C71-891E-308A0E438325}" type="parTrans" cxnId="{3ED00574-A42D-47A4-9299-F87CFCD82DEC}">
      <dgm:prSet/>
      <dgm:spPr/>
      <dgm:t>
        <a:bodyPr/>
        <a:lstStyle/>
        <a:p>
          <a:endParaRPr lang="en-US"/>
        </a:p>
      </dgm:t>
    </dgm:pt>
    <dgm:pt modelId="{E49A1F26-5485-4A0F-8F01-A399AF29EEC4}" type="sibTrans" cxnId="{3ED00574-A42D-47A4-9299-F87CFCD82DEC}">
      <dgm:prSet/>
      <dgm:spPr/>
      <dgm:t>
        <a:bodyPr/>
        <a:lstStyle/>
        <a:p>
          <a:endParaRPr lang="en-US"/>
        </a:p>
      </dgm:t>
    </dgm:pt>
    <dgm:pt modelId="{6FDF8FD5-2713-4E1F-810E-742C12A96726}">
      <dgm:prSet phldrT="[Text]"/>
      <dgm:spPr/>
      <dgm:t>
        <a:bodyPr/>
        <a:lstStyle/>
        <a:p>
          <a:r>
            <a:rPr lang="en-US" dirty="0"/>
            <a:t>Can Support Programs on Client Licensed Products if given ADMIN credentials</a:t>
          </a:r>
        </a:p>
      </dgm:t>
    </dgm:pt>
    <dgm:pt modelId="{AB37289B-6CD6-4418-A53A-EA8076665F90}" type="parTrans" cxnId="{52DC6A75-A98F-46A1-BC92-C07EA56709AF}">
      <dgm:prSet/>
      <dgm:spPr/>
      <dgm:t>
        <a:bodyPr/>
        <a:lstStyle/>
        <a:p>
          <a:endParaRPr lang="en-US"/>
        </a:p>
      </dgm:t>
    </dgm:pt>
    <dgm:pt modelId="{B71DA012-FAA9-4D9B-B65B-06790F1FF578}" type="sibTrans" cxnId="{52DC6A75-A98F-46A1-BC92-C07EA56709AF}">
      <dgm:prSet/>
      <dgm:spPr/>
      <dgm:t>
        <a:bodyPr/>
        <a:lstStyle/>
        <a:p>
          <a:endParaRPr lang="en-US"/>
        </a:p>
      </dgm:t>
    </dgm:pt>
    <dgm:pt modelId="{DFD5279A-242F-4F71-BF2A-C304E24200CE}" type="pres">
      <dgm:prSet presAssocID="{45002FE2-3A5E-47A2-8827-12E69A8866A6}" presName="Name0" presStyleCnt="0">
        <dgm:presLayoutVars>
          <dgm:chMax val="7"/>
          <dgm:dir/>
          <dgm:resizeHandles val="exact"/>
        </dgm:presLayoutVars>
      </dgm:prSet>
      <dgm:spPr/>
    </dgm:pt>
    <dgm:pt modelId="{EFA0E4FC-946E-4F8D-AF5B-E6BF166A876C}" type="pres">
      <dgm:prSet presAssocID="{45002FE2-3A5E-47A2-8827-12E69A8866A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0B04F-42D2-498D-AD4A-92111134B9D4}" type="pres">
      <dgm:prSet presAssocID="{45002FE2-3A5E-47A2-8827-12E69A8866A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1CD19-25D7-4C1C-83FA-D712A630476A}" type="pres">
      <dgm:prSet presAssocID="{45002FE2-3A5E-47A2-8827-12E69A8866A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43C07-7142-4B67-A65A-1089CBD602A7}" type="presOf" srcId="{6FDF8FD5-2713-4E1F-810E-742C12A96726}" destId="{4861CD19-25D7-4C1C-83FA-D712A630476A}" srcOrd="0" destOrd="0" presId="urn:microsoft.com/office/officeart/2005/8/layout/rings+Icon"/>
    <dgm:cxn modelId="{C8DB2613-8FE4-438A-B532-6D4DA49F11E3}" srcId="{45002FE2-3A5E-47A2-8827-12E69A8866A6}" destId="{6F80AEC5-8B2A-4F14-BB09-A62891F4F91F}" srcOrd="0" destOrd="0" parTransId="{D423FF89-85AE-4CBF-8B7E-6CC4A20E086D}" sibTransId="{7AA63775-6822-4311-87AD-0BA79EF88EC7}"/>
    <dgm:cxn modelId="{A48BDB50-2B53-4DF1-BC77-05F045D43631}" type="presOf" srcId="{9654414F-25C3-476A-A0C8-29A297F0F3BC}" destId="{3630B04F-42D2-498D-AD4A-92111134B9D4}" srcOrd="0" destOrd="0" presId="urn:microsoft.com/office/officeart/2005/8/layout/rings+Icon"/>
    <dgm:cxn modelId="{B600BFC1-3DFD-4252-A164-E2DFB8669BAD}" type="presOf" srcId="{45002FE2-3A5E-47A2-8827-12E69A8866A6}" destId="{DFD5279A-242F-4F71-BF2A-C304E24200CE}" srcOrd="0" destOrd="0" presId="urn:microsoft.com/office/officeart/2005/8/layout/rings+Icon"/>
    <dgm:cxn modelId="{3ED00574-A42D-47A4-9299-F87CFCD82DEC}" srcId="{45002FE2-3A5E-47A2-8827-12E69A8866A6}" destId="{9654414F-25C3-476A-A0C8-29A297F0F3BC}" srcOrd="1" destOrd="0" parTransId="{6F4ACA6A-2B95-4C71-891E-308A0E438325}" sibTransId="{E49A1F26-5485-4A0F-8F01-A399AF29EEC4}"/>
    <dgm:cxn modelId="{52DC6A75-A98F-46A1-BC92-C07EA56709AF}" srcId="{45002FE2-3A5E-47A2-8827-12E69A8866A6}" destId="{6FDF8FD5-2713-4E1F-810E-742C12A96726}" srcOrd="2" destOrd="0" parTransId="{AB37289B-6CD6-4418-A53A-EA8076665F90}" sibTransId="{B71DA012-FAA9-4D9B-B65B-06790F1FF578}"/>
    <dgm:cxn modelId="{2F2E2C99-E739-47C7-8804-E44E23C4485B}" type="presOf" srcId="{6F80AEC5-8B2A-4F14-BB09-A62891F4F91F}" destId="{EFA0E4FC-946E-4F8D-AF5B-E6BF166A876C}" srcOrd="0" destOrd="0" presId="urn:microsoft.com/office/officeart/2005/8/layout/rings+Icon"/>
    <dgm:cxn modelId="{AB099FB6-83DC-408A-922F-4D1205767AED}" type="presParOf" srcId="{DFD5279A-242F-4F71-BF2A-C304E24200CE}" destId="{EFA0E4FC-946E-4F8D-AF5B-E6BF166A876C}" srcOrd="0" destOrd="0" presId="urn:microsoft.com/office/officeart/2005/8/layout/rings+Icon"/>
    <dgm:cxn modelId="{79C379B8-9294-40CB-A155-4A8CBB6C6B86}" type="presParOf" srcId="{DFD5279A-242F-4F71-BF2A-C304E24200CE}" destId="{3630B04F-42D2-498D-AD4A-92111134B9D4}" srcOrd="1" destOrd="0" presId="urn:microsoft.com/office/officeart/2005/8/layout/rings+Icon"/>
    <dgm:cxn modelId="{44144A8B-14FC-4AEE-8CED-C846DBA72940}" type="presParOf" srcId="{DFD5279A-242F-4F71-BF2A-C304E24200CE}" destId="{4861CD19-25D7-4C1C-83FA-D712A630476A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7EE1D-23D1-4FD2-8D3E-B6F95EAADE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AF5EF-54B2-445F-AF00-77B6D34E47C9}">
      <dgm:prSet phldrT="[Text]"/>
      <dgm:spPr/>
      <dgm:t>
        <a:bodyPr/>
        <a:lstStyle/>
        <a:p>
          <a:r>
            <a:rPr lang="en-US" dirty="0"/>
            <a:t>Web Conference</a:t>
          </a:r>
        </a:p>
      </dgm:t>
    </dgm:pt>
    <dgm:pt modelId="{9A23CC23-CD7A-450D-B9B1-0F49260CC16D}" type="parTrans" cxnId="{536877A1-587F-4EF7-AF90-68B2DB6D3C65}">
      <dgm:prSet/>
      <dgm:spPr/>
      <dgm:t>
        <a:bodyPr/>
        <a:lstStyle/>
        <a:p>
          <a:endParaRPr lang="en-US"/>
        </a:p>
      </dgm:t>
    </dgm:pt>
    <dgm:pt modelId="{AA5C126B-755D-4888-82A9-C4859F823BA1}" type="sibTrans" cxnId="{536877A1-587F-4EF7-AF90-68B2DB6D3C65}">
      <dgm:prSet/>
      <dgm:spPr/>
      <dgm:t>
        <a:bodyPr/>
        <a:lstStyle/>
        <a:p>
          <a:endParaRPr lang="en-US"/>
        </a:p>
      </dgm:t>
    </dgm:pt>
    <dgm:pt modelId="{A817B765-AAD1-4617-9691-EC9EECDFB261}">
      <dgm:prSet phldrT="[Text]" custT="1"/>
      <dgm:spPr/>
      <dgm:t>
        <a:bodyPr/>
        <a:lstStyle/>
        <a:p>
          <a:r>
            <a:rPr lang="en-US" sz="1400" dirty="0"/>
            <a:t>Small </a:t>
          </a:r>
          <a:r>
            <a:rPr lang="en-US" sz="1400" b="1" dirty="0"/>
            <a:t>collaborative </a:t>
          </a:r>
          <a:r>
            <a:rPr lang="en-US" sz="1400" dirty="0"/>
            <a:t>programs with interactive discussion and participants are typically public to all </a:t>
          </a:r>
        </a:p>
      </dgm:t>
    </dgm:pt>
    <dgm:pt modelId="{E281FA39-32B8-46B7-9DBE-834FAB672C8C}" type="parTrans" cxnId="{D6DEE6A5-55BF-4C63-B070-825BBDFAD628}">
      <dgm:prSet/>
      <dgm:spPr/>
      <dgm:t>
        <a:bodyPr/>
        <a:lstStyle/>
        <a:p>
          <a:endParaRPr lang="en-US"/>
        </a:p>
      </dgm:t>
    </dgm:pt>
    <dgm:pt modelId="{271B05AD-1A96-4C12-9B4D-1512701F967C}" type="sibTrans" cxnId="{D6DEE6A5-55BF-4C63-B070-825BBDFAD628}">
      <dgm:prSet/>
      <dgm:spPr/>
      <dgm:t>
        <a:bodyPr/>
        <a:lstStyle/>
        <a:p>
          <a:endParaRPr lang="en-US"/>
        </a:p>
      </dgm:t>
    </dgm:pt>
    <dgm:pt modelId="{FC075CE0-FA2E-4765-958C-25E372A1351F}">
      <dgm:prSet phldrT="[Text]" custT="1"/>
      <dgm:spPr/>
      <dgm:t>
        <a:bodyPr/>
        <a:lstStyle/>
        <a:p>
          <a:r>
            <a:rPr lang="en-US" sz="1400" dirty="0"/>
            <a:t>Requires Flash enabled or an app connector/download and Audience MUST agree and accept terms/respond to prompts to join</a:t>
          </a:r>
        </a:p>
      </dgm:t>
    </dgm:pt>
    <dgm:pt modelId="{9EE0C1DC-5FB1-42A2-9064-185FB58012FE}" type="parTrans" cxnId="{1F77A4B8-EED5-4307-B4BB-3A06BA3CFC7D}">
      <dgm:prSet/>
      <dgm:spPr/>
      <dgm:t>
        <a:bodyPr/>
        <a:lstStyle/>
        <a:p>
          <a:endParaRPr lang="en-US"/>
        </a:p>
      </dgm:t>
    </dgm:pt>
    <dgm:pt modelId="{2B7B5F13-CFA1-4DA5-A8D6-38D96BE2AF35}" type="sibTrans" cxnId="{1F77A4B8-EED5-4307-B4BB-3A06BA3CFC7D}">
      <dgm:prSet/>
      <dgm:spPr/>
      <dgm:t>
        <a:bodyPr/>
        <a:lstStyle/>
        <a:p>
          <a:endParaRPr lang="en-US"/>
        </a:p>
      </dgm:t>
    </dgm:pt>
    <dgm:pt modelId="{964ABAEA-84BE-48FB-9E8D-CF6CB2C2AFB1}">
      <dgm:prSet phldrT="[Text]"/>
      <dgm:spPr/>
      <dgm:t>
        <a:bodyPr/>
        <a:lstStyle/>
        <a:p>
          <a:r>
            <a:rPr lang="en-US" dirty="0" smtClean="0"/>
            <a:t>Webcast</a:t>
          </a:r>
          <a:endParaRPr lang="en-US" dirty="0"/>
        </a:p>
      </dgm:t>
    </dgm:pt>
    <dgm:pt modelId="{D44DB701-B341-40DB-B039-3E1F87EEFBF7}" type="parTrans" cxnId="{F821B29E-190E-4498-A747-4F75CF8AC446}">
      <dgm:prSet/>
      <dgm:spPr/>
      <dgm:t>
        <a:bodyPr/>
        <a:lstStyle/>
        <a:p>
          <a:endParaRPr lang="en-US"/>
        </a:p>
      </dgm:t>
    </dgm:pt>
    <dgm:pt modelId="{59E4D77A-77F1-4F1F-BC5C-804D32B98068}" type="sibTrans" cxnId="{F821B29E-190E-4498-A747-4F75CF8AC446}">
      <dgm:prSet/>
      <dgm:spPr/>
      <dgm:t>
        <a:bodyPr/>
        <a:lstStyle/>
        <a:p>
          <a:endParaRPr lang="en-US"/>
        </a:p>
      </dgm:t>
    </dgm:pt>
    <dgm:pt modelId="{B12E09D7-44F1-4E31-9E57-33919321F080}">
      <dgm:prSet phldrT="[Text]"/>
      <dgm:spPr/>
      <dgm:t>
        <a:bodyPr/>
        <a:lstStyle/>
        <a:p>
          <a:r>
            <a:rPr lang="en-US" sz="1300" dirty="0"/>
            <a:t>Small to large programs where </a:t>
          </a:r>
          <a:r>
            <a:rPr lang="en-US" sz="1300" b="1" dirty="0"/>
            <a:t>presentation</a:t>
          </a:r>
          <a:r>
            <a:rPr lang="en-US" sz="1300" dirty="0"/>
            <a:t> is the focus and Q&amp;A is moderated through Ask A Question text function, and participants are visible to Presenters ONLY. </a:t>
          </a:r>
        </a:p>
      </dgm:t>
    </dgm:pt>
    <dgm:pt modelId="{F72B8B4C-DDCE-4CA4-AAC0-7AC7C0F0821D}" type="parTrans" cxnId="{26463C42-B006-4DAC-89D9-77E82D723ABE}">
      <dgm:prSet/>
      <dgm:spPr/>
      <dgm:t>
        <a:bodyPr/>
        <a:lstStyle/>
        <a:p>
          <a:endParaRPr lang="en-US"/>
        </a:p>
      </dgm:t>
    </dgm:pt>
    <dgm:pt modelId="{FE09A847-F302-4916-9666-DC54637B4FC7}" type="sibTrans" cxnId="{26463C42-B006-4DAC-89D9-77E82D723ABE}">
      <dgm:prSet/>
      <dgm:spPr/>
      <dgm:t>
        <a:bodyPr/>
        <a:lstStyle/>
        <a:p>
          <a:endParaRPr lang="en-US"/>
        </a:p>
      </dgm:t>
    </dgm:pt>
    <dgm:pt modelId="{3B43A4E7-08EA-4B76-B94E-87CBA24B665F}">
      <dgm:prSet phldrT="[Text]"/>
      <dgm:spPr/>
      <dgm:t>
        <a:bodyPr/>
        <a:lstStyle/>
        <a:p>
          <a:r>
            <a:rPr lang="en-US" sz="1300" dirty="0"/>
            <a:t>Browser-based – one click; uses </a:t>
          </a:r>
          <a:r>
            <a:rPr lang="en-US" sz="1300" u="sng" dirty="0"/>
            <a:t>HTML5</a:t>
          </a:r>
          <a:r>
            <a:rPr lang="en-US" sz="1300" dirty="0"/>
            <a:t> for universal entry without download.  Hosts/Speaker by VoIP and audience by webcast (phone option)</a:t>
          </a:r>
        </a:p>
      </dgm:t>
    </dgm:pt>
    <dgm:pt modelId="{3A5EFE2B-8C3C-41F3-953C-93E4C92731C3}" type="parTrans" cxnId="{B4CEA54A-4451-4B8A-BD1C-55EAF5E82F02}">
      <dgm:prSet/>
      <dgm:spPr/>
      <dgm:t>
        <a:bodyPr/>
        <a:lstStyle/>
        <a:p>
          <a:endParaRPr lang="en-US"/>
        </a:p>
      </dgm:t>
    </dgm:pt>
    <dgm:pt modelId="{C0083347-75A1-4028-85EA-BB4C39AAEF36}" type="sibTrans" cxnId="{B4CEA54A-4451-4B8A-BD1C-55EAF5E82F02}">
      <dgm:prSet/>
      <dgm:spPr/>
      <dgm:t>
        <a:bodyPr/>
        <a:lstStyle/>
        <a:p>
          <a:endParaRPr lang="en-US"/>
        </a:p>
      </dgm:t>
    </dgm:pt>
    <dgm:pt modelId="{B303BF0E-6422-41A3-8B08-4D6080749C34}">
      <dgm:prSet phldrT="[Text]" custT="1"/>
      <dgm:spPr/>
      <dgm:t>
        <a:bodyPr/>
        <a:lstStyle/>
        <a:p>
          <a:r>
            <a:rPr lang="en-US" sz="1300" dirty="0"/>
            <a:t>Best Example:  </a:t>
          </a:r>
          <a:r>
            <a:rPr lang="en-US" sz="1300" b="1" dirty="0" err="1" smtClean="0"/>
            <a:t>GlobalMeet</a:t>
          </a:r>
          <a:r>
            <a:rPr lang="en-US" sz="1300" dirty="0" smtClean="0"/>
            <a:t> </a:t>
          </a:r>
          <a:r>
            <a:rPr lang="en-US" sz="1100" dirty="0"/>
            <a:t>(</a:t>
          </a:r>
          <a:r>
            <a:rPr lang="en-US" sz="1100" i="1" dirty="0"/>
            <a:t>Note - Adobe Webinar, and Zoom Webinar Webcasting Products still require an APP/Connector/Download/Install</a:t>
          </a:r>
          <a:r>
            <a:rPr lang="en-US" sz="1100" dirty="0"/>
            <a:t>)</a:t>
          </a:r>
        </a:p>
      </dgm:t>
    </dgm:pt>
    <dgm:pt modelId="{200EC77E-B90A-4B9E-8058-BF8062242081}" type="parTrans" cxnId="{02606E56-2F37-453C-AA69-79BF2D2024DA}">
      <dgm:prSet/>
      <dgm:spPr/>
      <dgm:t>
        <a:bodyPr/>
        <a:lstStyle/>
        <a:p>
          <a:endParaRPr lang="en-US"/>
        </a:p>
      </dgm:t>
    </dgm:pt>
    <dgm:pt modelId="{F6CB44F0-B961-4013-BEF7-80CF089F097E}" type="sibTrans" cxnId="{02606E56-2F37-453C-AA69-79BF2D2024DA}">
      <dgm:prSet/>
      <dgm:spPr/>
      <dgm:t>
        <a:bodyPr/>
        <a:lstStyle/>
        <a:p>
          <a:endParaRPr lang="en-US"/>
        </a:p>
      </dgm:t>
    </dgm:pt>
    <dgm:pt modelId="{5C40DF51-CA91-4019-BECE-FF87CF939B67}">
      <dgm:prSet phldrT="[Text]" custT="1"/>
      <dgm:spPr/>
      <dgm:t>
        <a:bodyPr/>
        <a:lstStyle/>
        <a:p>
          <a:r>
            <a:rPr lang="en-US" sz="1400" dirty="0"/>
            <a:t>Best Examples:  </a:t>
          </a:r>
          <a:r>
            <a:rPr lang="en-US" sz="1400" b="1" dirty="0"/>
            <a:t>WebEx, Zoom and Adobe Web Conferencing </a:t>
          </a:r>
          <a:r>
            <a:rPr lang="en-US" sz="1400" b="1" dirty="0" smtClean="0"/>
            <a:t>Products</a:t>
          </a:r>
          <a:endParaRPr lang="en-US" sz="1400" b="1" dirty="0">
            <a:solidFill>
              <a:srgbClr val="FF0000"/>
            </a:solidFill>
          </a:endParaRPr>
        </a:p>
      </dgm:t>
    </dgm:pt>
    <dgm:pt modelId="{07B5B245-3538-4FE1-973E-644D26C0559F}" type="parTrans" cxnId="{5669ADD5-1628-4818-A82A-0C04B34BDD7D}">
      <dgm:prSet/>
      <dgm:spPr/>
      <dgm:t>
        <a:bodyPr/>
        <a:lstStyle/>
        <a:p>
          <a:endParaRPr lang="en-US"/>
        </a:p>
      </dgm:t>
    </dgm:pt>
    <dgm:pt modelId="{EE30ACBA-A230-403B-BC63-0F8F2B6EC8D0}" type="sibTrans" cxnId="{5669ADD5-1628-4818-A82A-0C04B34BDD7D}">
      <dgm:prSet/>
      <dgm:spPr/>
      <dgm:t>
        <a:bodyPr/>
        <a:lstStyle/>
        <a:p>
          <a:endParaRPr lang="en-US"/>
        </a:p>
      </dgm:t>
    </dgm:pt>
    <dgm:pt modelId="{7BDC0E0B-1620-4734-B326-BEC808A08480}">
      <dgm:prSet phldrT="[Text]" custT="1"/>
      <dgm:spPr/>
      <dgm:t>
        <a:bodyPr/>
        <a:lstStyle/>
        <a:p>
          <a:r>
            <a:rPr lang="en-US" sz="1400" dirty="0"/>
            <a:t>Experience highly affected by quality of local internet connection (hosts/speaker and participants by VoIP)</a:t>
          </a:r>
        </a:p>
      </dgm:t>
    </dgm:pt>
    <dgm:pt modelId="{B3B0B81A-71F7-4CDA-AE27-6310067E4C42}" type="parTrans" cxnId="{3FA5D3B4-8207-4EDD-A96A-110E8B90ED24}">
      <dgm:prSet/>
      <dgm:spPr/>
      <dgm:t>
        <a:bodyPr/>
        <a:lstStyle/>
        <a:p>
          <a:endParaRPr lang="en-US"/>
        </a:p>
      </dgm:t>
    </dgm:pt>
    <dgm:pt modelId="{5DBA6F6E-7225-4C4D-8F29-741D3BDAFBFD}" type="sibTrans" cxnId="{3FA5D3B4-8207-4EDD-A96A-110E8B90ED24}">
      <dgm:prSet/>
      <dgm:spPr/>
      <dgm:t>
        <a:bodyPr/>
        <a:lstStyle/>
        <a:p>
          <a:endParaRPr lang="en-US"/>
        </a:p>
      </dgm:t>
    </dgm:pt>
    <dgm:pt modelId="{F74A3589-EB06-4694-8266-E49E05E6A891}">
      <dgm:prSet phldrT="[Text]"/>
      <dgm:spPr/>
      <dgm:t>
        <a:bodyPr/>
        <a:lstStyle/>
        <a:p>
          <a:r>
            <a:rPr lang="en-US" sz="1300" dirty="0"/>
            <a:t>Fully redundant, stable network</a:t>
          </a:r>
        </a:p>
      </dgm:t>
    </dgm:pt>
    <dgm:pt modelId="{E8476D88-2A1B-4E9E-9106-6EC8519A27D4}" type="parTrans" cxnId="{D93313AD-B948-418E-AE47-8C1CF2178BF9}">
      <dgm:prSet/>
      <dgm:spPr/>
      <dgm:t>
        <a:bodyPr/>
        <a:lstStyle/>
        <a:p>
          <a:endParaRPr lang="en-US"/>
        </a:p>
      </dgm:t>
    </dgm:pt>
    <dgm:pt modelId="{CB99886C-969F-42C5-B64D-309A62FA9AC5}" type="sibTrans" cxnId="{D93313AD-B948-418E-AE47-8C1CF2178BF9}">
      <dgm:prSet/>
      <dgm:spPr/>
      <dgm:t>
        <a:bodyPr/>
        <a:lstStyle/>
        <a:p>
          <a:endParaRPr lang="en-US"/>
        </a:p>
      </dgm:t>
    </dgm:pt>
    <dgm:pt modelId="{DD54E9F2-D07C-48B8-BBFB-86CD673370CE}">
      <dgm:prSet phldrT="[Text]" custT="1"/>
      <dgm:spPr/>
      <dgm:t>
        <a:bodyPr/>
        <a:lstStyle/>
        <a:p>
          <a:r>
            <a:rPr lang="en-US" sz="1400" dirty="0"/>
            <a:t>Designed to allow Host to change things on the fly with SCREEN SHARE</a:t>
          </a:r>
        </a:p>
      </dgm:t>
    </dgm:pt>
    <dgm:pt modelId="{CFE8FC8A-2641-490B-B316-804684F1F8CF}" type="parTrans" cxnId="{5B31E230-63B6-40F5-AACD-A12173D1A4FD}">
      <dgm:prSet/>
      <dgm:spPr/>
      <dgm:t>
        <a:bodyPr/>
        <a:lstStyle/>
        <a:p>
          <a:endParaRPr lang="en-US"/>
        </a:p>
      </dgm:t>
    </dgm:pt>
    <dgm:pt modelId="{F245A7D5-100D-4863-8499-8EEBA8CBE4CC}" type="sibTrans" cxnId="{5B31E230-63B6-40F5-AACD-A12173D1A4FD}">
      <dgm:prSet/>
      <dgm:spPr/>
      <dgm:t>
        <a:bodyPr/>
        <a:lstStyle/>
        <a:p>
          <a:endParaRPr lang="en-US"/>
        </a:p>
      </dgm:t>
    </dgm:pt>
    <dgm:pt modelId="{90F49B00-4EAB-4F51-A1C4-8B8C6042BE3B}">
      <dgm:prSet phldrT="[Text]"/>
      <dgm:spPr/>
      <dgm:t>
        <a:bodyPr/>
        <a:lstStyle/>
        <a:p>
          <a:r>
            <a:rPr lang="en-US" sz="1300" dirty="0"/>
            <a:t>Designed for a central Administrator (Web Specialist) that manages a program or series of programs.  Host role is defined and materials locked down by InComm in a single program repository for review in advance</a:t>
          </a:r>
        </a:p>
      </dgm:t>
    </dgm:pt>
    <dgm:pt modelId="{BA349ED8-5437-4185-9BE8-B23D4CF15DAA}" type="parTrans" cxnId="{8403CA5D-A711-4BD2-AB1B-FF93471D43A8}">
      <dgm:prSet/>
      <dgm:spPr/>
      <dgm:t>
        <a:bodyPr/>
        <a:lstStyle/>
        <a:p>
          <a:endParaRPr lang="en-US"/>
        </a:p>
      </dgm:t>
    </dgm:pt>
    <dgm:pt modelId="{D297679F-3FD1-4B6F-AF06-DF16AC51BA32}" type="sibTrans" cxnId="{8403CA5D-A711-4BD2-AB1B-FF93471D43A8}">
      <dgm:prSet/>
      <dgm:spPr/>
      <dgm:t>
        <a:bodyPr/>
        <a:lstStyle/>
        <a:p>
          <a:endParaRPr lang="en-US"/>
        </a:p>
      </dgm:t>
    </dgm:pt>
    <dgm:pt modelId="{5996B190-DD7F-4ED4-9DE0-35B3430B0259}" type="pres">
      <dgm:prSet presAssocID="{2377EE1D-23D1-4FD2-8D3E-B6F95EAADE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1BDDC-7C57-4B32-A60C-FBF2C5641605}" type="pres">
      <dgm:prSet presAssocID="{82EAF5EF-54B2-445F-AF00-77B6D34E47C9}" presName="composite" presStyleCnt="0"/>
      <dgm:spPr/>
    </dgm:pt>
    <dgm:pt modelId="{4D21D8B3-69E7-409E-BD44-C5F21DCD6F02}" type="pres">
      <dgm:prSet presAssocID="{82EAF5EF-54B2-445F-AF00-77B6D34E47C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AB1A-D093-4355-ADB1-D4AB52841B45}" type="pres">
      <dgm:prSet presAssocID="{82EAF5EF-54B2-445F-AF00-77B6D34E47C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05CB4-DDF2-4253-BCCD-4CD665BAFBD1}" type="pres">
      <dgm:prSet presAssocID="{AA5C126B-755D-4888-82A9-C4859F823BA1}" presName="space" presStyleCnt="0"/>
      <dgm:spPr/>
    </dgm:pt>
    <dgm:pt modelId="{4268556B-E119-4747-BE63-EE00D0D3F161}" type="pres">
      <dgm:prSet presAssocID="{964ABAEA-84BE-48FB-9E8D-CF6CB2C2AFB1}" presName="composite" presStyleCnt="0"/>
      <dgm:spPr/>
    </dgm:pt>
    <dgm:pt modelId="{3BC320D2-393D-496D-AF31-CC663AA63F43}" type="pres">
      <dgm:prSet presAssocID="{964ABAEA-84BE-48FB-9E8D-CF6CB2C2AF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7AB71-AC85-41DD-88E6-F17067EF8F03}" type="pres">
      <dgm:prSet presAssocID="{964ABAEA-84BE-48FB-9E8D-CF6CB2C2AFB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5D3B4-8207-4EDD-A96A-110E8B90ED24}" srcId="{82EAF5EF-54B2-445F-AF00-77B6D34E47C9}" destId="{7BDC0E0B-1620-4734-B326-BEC808A08480}" srcOrd="3" destOrd="0" parTransId="{B3B0B81A-71F7-4CDA-AE27-6310067E4C42}" sibTransId="{5DBA6F6E-7225-4C4D-8F29-741D3BDAFBFD}"/>
    <dgm:cxn modelId="{25BEFED9-91B5-4A65-AF45-A9EF060FB13C}" type="presOf" srcId="{B303BF0E-6422-41A3-8B08-4D6080749C34}" destId="{4357AB71-AC85-41DD-88E6-F17067EF8F03}" srcOrd="0" destOrd="4" presId="urn:microsoft.com/office/officeart/2005/8/layout/hList1"/>
    <dgm:cxn modelId="{84BA0DD3-672D-48D1-B29E-EBD14C486AF8}" type="presOf" srcId="{82EAF5EF-54B2-445F-AF00-77B6D34E47C9}" destId="{4D21D8B3-69E7-409E-BD44-C5F21DCD6F02}" srcOrd="0" destOrd="0" presId="urn:microsoft.com/office/officeart/2005/8/layout/hList1"/>
    <dgm:cxn modelId="{26463C42-B006-4DAC-89D9-77E82D723ABE}" srcId="{964ABAEA-84BE-48FB-9E8D-CF6CB2C2AFB1}" destId="{B12E09D7-44F1-4E31-9E57-33919321F080}" srcOrd="0" destOrd="0" parTransId="{F72B8B4C-DDCE-4CA4-AAC0-7AC7C0F0821D}" sibTransId="{FE09A847-F302-4916-9666-DC54637B4FC7}"/>
    <dgm:cxn modelId="{5B31E230-63B6-40F5-AACD-A12173D1A4FD}" srcId="{82EAF5EF-54B2-445F-AF00-77B6D34E47C9}" destId="{DD54E9F2-D07C-48B8-BBFB-86CD673370CE}" srcOrd="1" destOrd="0" parTransId="{CFE8FC8A-2641-490B-B316-804684F1F8CF}" sibTransId="{F245A7D5-100D-4863-8499-8EEBA8CBE4CC}"/>
    <dgm:cxn modelId="{FFF61AD8-7053-45FD-BB91-271C1F88151D}" type="presOf" srcId="{5C40DF51-CA91-4019-BECE-FF87CF939B67}" destId="{17E3AB1A-D093-4355-ADB1-D4AB52841B45}" srcOrd="0" destOrd="4" presId="urn:microsoft.com/office/officeart/2005/8/layout/hList1"/>
    <dgm:cxn modelId="{BE581A73-4038-4BE9-AC93-7A66FD91F5FB}" type="presOf" srcId="{3B43A4E7-08EA-4B76-B94E-87CBA24B665F}" destId="{4357AB71-AC85-41DD-88E6-F17067EF8F03}" srcOrd="0" destOrd="2" presId="urn:microsoft.com/office/officeart/2005/8/layout/hList1"/>
    <dgm:cxn modelId="{C12E090F-7DC0-46F0-9BCF-3A58393E7ED8}" type="presOf" srcId="{90F49B00-4EAB-4F51-A1C4-8B8C6042BE3B}" destId="{4357AB71-AC85-41DD-88E6-F17067EF8F03}" srcOrd="0" destOrd="1" presId="urn:microsoft.com/office/officeart/2005/8/layout/hList1"/>
    <dgm:cxn modelId="{F821B29E-190E-4498-A747-4F75CF8AC446}" srcId="{2377EE1D-23D1-4FD2-8D3E-B6F95EAADEDF}" destId="{964ABAEA-84BE-48FB-9E8D-CF6CB2C2AFB1}" srcOrd="1" destOrd="0" parTransId="{D44DB701-B341-40DB-B039-3E1F87EEFBF7}" sibTransId="{59E4D77A-77F1-4F1F-BC5C-804D32B98068}"/>
    <dgm:cxn modelId="{84B3FCD8-4667-499C-B46A-104AAF03D839}" type="presOf" srcId="{964ABAEA-84BE-48FB-9E8D-CF6CB2C2AFB1}" destId="{3BC320D2-393D-496D-AF31-CC663AA63F43}" srcOrd="0" destOrd="0" presId="urn:microsoft.com/office/officeart/2005/8/layout/hList1"/>
    <dgm:cxn modelId="{02606E56-2F37-453C-AA69-79BF2D2024DA}" srcId="{964ABAEA-84BE-48FB-9E8D-CF6CB2C2AFB1}" destId="{B303BF0E-6422-41A3-8B08-4D6080749C34}" srcOrd="4" destOrd="0" parTransId="{200EC77E-B90A-4B9E-8058-BF8062242081}" sibTransId="{F6CB44F0-B961-4013-BEF7-80CF089F097E}"/>
    <dgm:cxn modelId="{536877A1-587F-4EF7-AF90-68B2DB6D3C65}" srcId="{2377EE1D-23D1-4FD2-8D3E-B6F95EAADEDF}" destId="{82EAF5EF-54B2-445F-AF00-77B6D34E47C9}" srcOrd="0" destOrd="0" parTransId="{9A23CC23-CD7A-450D-B9B1-0F49260CC16D}" sibTransId="{AA5C126B-755D-4888-82A9-C4859F823BA1}"/>
    <dgm:cxn modelId="{8403CA5D-A711-4BD2-AB1B-FF93471D43A8}" srcId="{964ABAEA-84BE-48FB-9E8D-CF6CB2C2AFB1}" destId="{90F49B00-4EAB-4F51-A1C4-8B8C6042BE3B}" srcOrd="1" destOrd="0" parTransId="{BA349ED8-5437-4185-9BE8-B23D4CF15DAA}" sibTransId="{D297679F-3FD1-4B6F-AF06-DF16AC51BA32}"/>
    <dgm:cxn modelId="{D93313AD-B948-418E-AE47-8C1CF2178BF9}" srcId="{964ABAEA-84BE-48FB-9E8D-CF6CB2C2AFB1}" destId="{F74A3589-EB06-4694-8266-E49E05E6A891}" srcOrd="3" destOrd="0" parTransId="{E8476D88-2A1B-4E9E-9106-6EC8519A27D4}" sibTransId="{CB99886C-969F-42C5-B64D-309A62FA9AC5}"/>
    <dgm:cxn modelId="{56EA41CF-6881-4652-8DD0-6CD36E584F8D}" type="presOf" srcId="{FC075CE0-FA2E-4765-958C-25E372A1351F}" destId="{17E3AB1A-D093-4355-ADB1-D4AB52841B45}" srcOrd="0" destOrd="2" presId="urn:microsoft.com/office/officeart/2005/8/layout/hList1"/>
    <dgm:cxn modelId="{4561CA22-1736-4D15-87A3-BB6449F92FD5}" type="presOf" srcId="{2377EE1D-23D1-4FD2-8D3E-B6F95EAADEDF}" destId="{5996B190-DD7F-4ED4-9DE0-35B3430B0259}" srcOrd="0" destOrd="0" presId="urn:microsoft.com/office/officeart/2005/8/layout/hList1"/>
    <dgm:cxn modelId="{D0A24698-C678-432B-B575-837EBF160A7E}" type="presOf" srcId="{DD54E9F2-D07C-48B8-BBFB-86CD673370CE}" destId="{17E3AB1A-D093-4355-ADB1-D4AB52841B45}" srcOrd="0" destOrd="1" presId="urn:microsoft.com/office/officeart/2005/8/layout/hList1"/>
    <dgm:cxn modelId="{5669ADD5-1628-4818-A82A-0C04B34BDD7D}" srcId="{82EAF5EF-54B2-445F-AF00-77B6D34E47C9}" destId="{5C40DF51-CA91-4019-BECE-FF87CF939B67}" srcOrd="4" destOrd="0" parTransId="{07B5B245-3538-4FE1-973E-644D26C0559F}" sibTransId="{EE30ACBA-A230-403B-BC63-0F8F2B6EC8D0}"/>
    <dgm:cxn modelId="{B4CEA54A-4451-4B8A-BD1C-55EAF5E82F02}" srcId="{964ABAEA-84BE-48FB-9E8D-CF6CB2C2AFB1}" destId="{3B43A4E7-08EA-4B76-B94E-87CBA24B665F}" srcOrd="2" destOrd="0" parTransId="{3A5EFE2B-8C3C-41F3-953C-93E4C92731C3}" sibTransId="{C0083347-75A1-4028-85EA-BB4C39AAEF36}"/>
    <dgm:cxn modelId="{A64A7D19-EEED-463E-986C-50DB9BE38304}" type="presOf" srcId="{B12E09D7-44F1-4E31-9E57-33919321F080}" destId="{4357AB71-AC85-41DD-88E6-F17067EF8F03}" srcOrd="0" destOrd="0" presId="urn:microsoft.com/office/officeart/2005/8/layout/hList1"/>
    <dgm:cxn modelId="{581240EE-71C5-477C-A099-224B93821A94}" type="presOf" srcId="{A817B765-AAD1-4617-9691-EC9EECDFB261}" destId="{17E3AB1A-D093-4355-ADB1-D4AB52841B45}" srcOrd="0" destOrd="0" presId="urn:microsoft.com/office/officeart/2005/8/layout/hList1"/>
    <dgm:cxn modelId="{F28CA192-B4BB-4F4E-A13A-B10BFB543038}" type="presOf" srcId="{7BDC0E0B-1620-4734-B326-BEC808A08480}" destId="{17E3AB1A-D093-4355-ADB1-D4AB52841B45}" srcOrd="0" destOrd="3" presId="urn:microsoft.com/office/officeart/2005/8/layout/hList1"/>
    <dgm:cxn modelId="{1F77A4B8-EED5-4307-B4BB-3A06BA3CFC7D}" srcId="{82EAF5EF-54B2-445F-AF00-77B6D34E47C9}" destId="{FC075CE0-FA2E-4765-958C-25E372A1351F}" srcOrd="2" destOrd="0" parTransId="{9EE0C1DC-5FB1-42A2-9064-185FB58012FE}" sibTransId="{2B7B5F13-CFA1-4DA5-A8D6-38D96BE2AF35}"/>
    <dgm:cxn modelId="{D6DEE6A5-55BF-4C63-B070-825BBDFAD628}" srcId="{82EAF5EF-54B2-445F-AF00-77B6D34E47C9}" destId="{A817B765-AAD1-4617-9691-EC9EECDFB261}" srcOrd="0" destOrd="0" parTransId="{E281FA39-32B8-46B7-9DBE-834FAB672C8C}" sibTransId="{271B05AD-1A96-4C12-9B4D-1512701F967C}"/>
    <dgm:cxn modelId="{D99AE879-646A-4FCD-A72D-4697C1BE25B3}" type="presOf" srcId="{F74A3589-EB06-4694-8266-E49E05E6A891}" destId="{4357AB71-AC85-41DD-88E6-F17067EF8F03}" srcOrd="0" destOrd="3" presId="urn:microsoft.com/office/officeart/2005/8/layout/hList1"/>
    <dgm:cxn modelId="{A138861E-DEE2-49EF-B714-6A800602C690}" type="presParOf" srcId="{5996B190-DD7F-4ED4-9DE0-35B3430B0259}" destId="{22C1BDDC-7C57-4B32-A60C-FBF2C5641605}" srcOrd="0" destOrd="0" presId="urn:microsoft.com/office/officeart/2005/8/layout/hList1"/>
    <dgm:cxn modelId="{BD20605C-5A65-4158-B852-1B2794D6A626}" type="presParOf" srcId="{22C1BDDC-7C57-4B32-A60C-FBF2C5641605}" destId="{4D21D8B3-69E7-409E-BD44-C5F21DCD6F02}" srcOrd="0" destOrd="0" presId="urn:microsoft.com/office/officeart/2005/8/layout/hList1"/>
    <dgm:cxn modelId="{1CA06C57-ADD5-449C-A7B9-9572CFCB6CEE}" type="presParOf" srcId="{22C1BDDC-7C57-4B32-A60C-FBF2C5641605}" destId="{17E3AB1A-D093-4355-ADB1-D4AB52841B45}" srcOrd="1" destOrd="0" presId="urn:microsoft.com/office/officeart/2005/8/layout/hList1"/>
    <dgm:cxn modelId="{DE4C18DD-CABA-4B12-AFA1-5E46FC4C71EB}" type="presParOf" srcId="{5996B190-DD7F-4ED4-9DE0-35B3430B0259}" destId="{EF105CB4-DDF2-4253-BCCD-4CD665BAFBD1}" srcOrd="1" destOrd="0" presId="urn:microsoft.com/office/officeart/2005/8/layout/hList1"/>
    <dgm:cxn modelId="{8403B2A5-32CF-422F-ACA9-99B8F8E6F991}" type="presParOf" srcId="{5996B190-DD7F-4ED4-9DE0-35B3430B0259}" destId="{4268556B-E119-4747-BE63-EE00D0D3F161}" srcOrd="2" destOrd="0" presId="urn:microsoft.com/office/officeart/2005/8/layout/hList1"/>
    <dgm:cxn modelId="{E7AFE24D-07A9-4144-9AD1-F212636221C7}" type="presParOf" srcId="{4268556B-E119-4747-BE63-EE00D0D3F161}" destId="{3BC320D2-393D-496D-AF31-CC663AA63F43}" srcOrd="0" destOrd="0" presId="urn:microsoft.com/office/officeart/2005/8/layout/hList1"/>
    <dgm:cxn modelId="{2CF5388F-1565-44E7-9A9C-AF3C8200F956}" type="presParOf" srcId="{4268556B-E119-4747-BE63-EE00D0D3F161}" destId="{4357AB71-AC85-41DD-88E6-F17067EF8F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7A3E0-A59A-4ACD-9ACF-6599FACB18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4BAFD-AFFD-41F0-B9A1-1EB96FF63A56}">
      <dgm:prSet phldrT="[Text]"/>
      <dgm:spPr/>
      <dgm:t>
        <a:bodyPr/>
        <a:lstStyle/>
        <a:p>
          <a:r>
            <a:rPr lang="en-US" dirty="0" smtClean="0"/>
            <a:t>Field sends invites to HCPS and establishes an event date/time</a:t>
          </a:r>
          <a:endParaRPr lang="en-US" dirty="0"/>
        </a:p>
      </dgm:t>
    </dgm:pt>
    <dgm:pt modelId="{3D5BAEC9-F5BF-4069-A5DC-364BB0D090FF}" type="parTrans" cxnId="{6CB3247D-ED1A-4456-A29E-2CD18CE6C659}">
      <dgm:prSet/>
      <dgm:spPr/>
      <dgm:t>
        <a:bodyPr/>
        <a:lstStyle/>
        <a:p>
          <a:endParaRPr lang="en-US"/>
        </a:p>
      </dgm:t>
    </dgm:pt>
    <dgm:pt modelId="{AD91EE17-1C3A-419E-834B-2A1324926F2A}" type="sibTrans" cxnId="{6CB3247D-ED1A-4456-A29E-2CD18CE6C659}">
      <dgm:prSet/>
      <dgm:spPr/>
      <dgm:t>
        <a:bodyPr/>
        <a:lstStyle/>
        <a:p>
          <a:endParaRPr lang="en-US"/>
        </a:p>
      </dgm:t>
    </dgm:pt>
    <dgm:pt modelId="{1531A806-7ED7-48E2-9527-516681ED46D4}">
      <dgm:prSet phldrT="[Text]"/>
      <dgm:spPr/>
      <dgm:t>
        <a:bodyPr/>
        <a:lstStyle/>
        <a:p>
          <a:r>
            <a:rPr lang="en-US" dirty="0" smtClean="0"/>
            <a:t>Field sends event request with date/time/presenter contact info/duration/#reserved to Med Ed client on established request template</a:t>
          </a:r>
          <a:endParaRPr lang="en-US" dirty="0"/>
        </a:p>
      </dgm:t>
    </dgm:pt>
    <dgm:pt modelId="{D2939294-D455-4792-A110-681860468E93}" type="parTrans" cxnId="{734D3DCD-D374-4B50-B1B4-E293DDCD68B7}">
      <dgm:prSet/>
      <dgm:spPr/>
      <dgm:t>
        <a:bodyPr/>
        <a:lstStyle/>
        <a:p>
          <a:endParaRPr lang="en-US"/>
        </a:p>
      </dgm:t>
    </dgm:pt>
    <dgm:pt modelId="{BAFE1F05-3CA9-4A00-8557-562AD81AB3F4}" type="sibTrans" cxnId="{734D3DCD-D374-4B50-B1B4-E293DDCD68B7}">
      <dgm:prSet/>
      <dgm:spPr/>
      <dgm:t>
        <a:bodyPr/>
        <a:lstStyle/>
        <a:p>
          <a:endParaRPr lang="en-US"/>
        </a:p>
      </dgm:t>
    </dgm:pt>
    <dgm:pt modelId="{D8DD200A-68A4-47EC-914E-FF7006FAB68D}">
      <dgm:prSet phldrT="[Text]"/>
      <dgm:spPr/>
      <dgm:t>
        <a:bodyPr/>
        <a:lstStyle/>
        <a:p>
          <a:r>
            <a:rPr lang="en-US" dirty="0" smtClean="0"/>
            <a:t>Med Ed client forwards event request template along with meeting assets (PPT) to InComm Web Support for processing.  InComm keeps PPT on file for repeated programs in series</a:t>
          </a:r>
          <a:endParaRPr lang="en-US" dirty="0"/>
        </a:p>
      </dgm:t>
    </dgm:pt>
    <dgm:pt modelId="{78E9991C-AE3F-4AD2-8013-DC09D0BDE3A8}" type="parTrans" cxnId="{73E77AA1-5A36-4EA7-9578-DFCAF56AEA48}">
      <dgm:prSet/>
      <dgm:spPr/>
      <dgm:t>
        <a:bodyPr/>
        <a:lstStyle/>
        <a:p>
          <a:endParaRPr lang="en-US"/>
        </a:p>
      </dgm:t>
    </dgm:pt>
    <dgm:pt modelId="{C7122124-2FF3-42E7-AD03-066F0C3E4294}" type="sibTrans" cxnId="{73E77AA1-5A36-4EA7-9578-DFCAF56AEA48}">
      <dgm:prSet/>
      <dgm:spPr/>
      <dgm:t>
        <a:bodyPr/>
        <a:lstStyle/>
        <a:p>
          <a:endParaRPr lang="en-US"/>
        </a:p>
      </dgm:t>
    </dgm:pt>
    <dgm:pt modelId="{90BB67A3-5CD8-4AE6-BD19-E652622C42AA}">
      <dgm:prSet phldrT="[Text]"/>
      <dgm:spPr/>
      <dgm:t>
        <a:bodyPr/>
        <a:lstStyle/>
        <a:p>
          <a:r>
            <a:rPr lang="en-US" dirty="0" smtClean="0"/>
            <a:t>InComm returns completed confirmation template  with log-in and dial-in info for presenters/participants  back to Med Ed client for the upcoming event</a:t>
          </a:r>
          <a:endParaRPr lang="en-US" dirty="0"/>
        </a:p>
      </dgm:t>
    </dgm:pt>
    <dgm:pt modelId="{B41A88F8-ECFC-4743-AC2B-0505283620E7}" type="parTrans" cxnId="{2A5221D7-DB68-4FCB-A9A6-023E723446BC}">
      <dgm:prSet/>
      <dgm:spPr/>
      <dgm:t>
        <a:bodyPr/>
        <a:lstStyle/>
        <a:p>
          <a:endParaRPr lang="en-US"/>
        </a:p>
      </dgm:t>
    </dgm:pt>
    <dgm:pt modelId="{D9D19718-07B8-41C0-ADA6-7B7ED19310F6}" type="sibTrans" cxnId="{2A5221D7-DB68-4FCB-A9A6-023E723446BC}">
      <dgm:prSet/>
      <dgm:spPr/>
      <dgm:t>
        <a:bodyPr/>
        <a:lstStyle/>
        <a:p>
          <a:endParaRPr lang="en-US"/>
        </a:p>
      </dgm:t>
    </dgm:pt>
    <dgm:pt modelId="{2209161E-BCE1-4BBA-BC97-4EA5EAAAE7AB}">
      <dgm:prSet/>
      <dgm:spPr/>
      <dgm:t>
        <a:bodyPr/>
        <a:lstStyle/>
        <a:p>
          <a:r>
            <a:rPr lang="en-US" dirty="0" smtClean="0"/>
            <a:t>Event is executed and InComm sends Post-Conference Attendance Reports to Med Ed client for processing</a:t>
          </a:r>
          <a:endParaRPr lang="en-US" dirty="0"/>
        </a:p>
      </dgm:t>
    </dgm:pt>
    <dgm:pt modelId="{725CAB19-0AC0-47DF-AD61-EB23C2F9B50C}" type="parTrans" cxnId="{81EE8582-4B3A-4EA8-86AA-0F63011945F5}">
      <dgm:prSet/>
      <dgm:spPr/>
      <dgm:t>
        <a:bodyPr/>
        <a:lstStyle/>
        <a:p>
          <a:endParaRPr lang="en-US"/>
        </a:p>
      </dgm:t>
    </dgm:pt>
    <dgm:pt modelId="{0CA6E1BD-21B7-4407-8356-FA6B6C29AE24}" type="sibTrans" cxnId="{81EE8582-4B3A-4EA8-86AA-0F63011945F5}">
      <dgm:prSet/>
      <dgm:spPr/>
      <dgm:t>
        <a:bodyPr/>
        <a:lstStyle/>
        <a:p>
          <a:endParaRPr lang="en-US"/>
        </a:p>
      </dgm:t>
    </dgm:pt>
    <dgm:pt modelId="{5E2BF9B9-04D0-4C22-BF69-F0D50672FBAA}">
      <dgm:prSet/>
      <dgm:spPr/>
      <dgm:t>
        <a:bodyPr/>
        <a:lstStyle/>
        <a:p>
          <a:r>
            <a:rPr lang="en-US" dirty="0" smtClean="0"/>
            <a:t>Med Ed client disseminates confirmation to Field.</a:t>
          </a:r>
        </a:p>
        <a:p>
          <a:endParaRPr lang="en-US" dirty="0"/>
        </a:p>
      </dgm:t>
    </dgm:pt>
    <dgm:pt modelId="{7AD3BF49-2702-4DB6-8CEE-76DF6853E838}" type="parTrans" cxnId="{586A5F62-DDE6-4D63-B9AE-5E55A7576DD1}">
      <dgm:prSet/>
      <dgm:spPr/>
      <dgm:t>
        <a:bodyPr/>
        <a:lstStyle/>
        <a:p>
          <a:endParaRPr lang="en-US"/>
        </a:p>
      </dgm:t>
    </dgm:pt>
    <dgm:pt modelId="{C1F8AD2C-75DC-4625-9819-63C5072165BE}" type="sibTrans" cxnId="{586A5F62-DDE6-4D63-B9AE-5E55A7576DD1}">
      <dgm:prSet/>
      <dgm:spPr/>
      <dgm:t>
        <a:bodyPr/>
        <a:lstStyle/>
        <a:p>
          <a:endParaRPr lang="en-US"/>
        </a:p>
      </dgm:t>
    </dgm:pt>
    <dgm:pt modelId="{4FBA4D1C-28BF-4BE3-947E-A8C900634619}" type="pres">
      <dgm:prSet presAssocID="{6347A3E0-A59A-4ACD-9ACF-6599FACB18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F32BA-1FC9-4D86-A4DE-9C2D90AF79B0}" type="pres">
      <dgm:prSet presAssocID="{20E4BAFD-AFFD-41F0-B9A1-1EB96FF63A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66FFA-04BD-44B7-A7FD-46A4637AF2AD}" type="pres">
      <dgm:prSet presAssocID="{AD91EE17-1C3A-419E-834B-2A1324926F2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AB3179E-68F6-4488-98C5-E9B08EB6BE89}" type="pres">
      <dgm:prSet presAssocID="{AD91EE17-1C3A-419E-834B-2A1324926F2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901ED67-9585-4473-85D9-C02CABAC54E9}" type="pres">
      <dgm:prSet presAssocID="{1531A806-7ED7-48E2-9527-516681ED46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4D2CD-F563-49BB-B524-A336A919BBA9}" type="pres">
      <dgm:prSet presAssocID="{BAFE1F05-3CA9-4A00-8557-562AD81AB3F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8ADEC8E-4DA3-473C-BB0A-72D6D6FEA6B4}" type="pres">
      <dgm:prSet presAssocID="{BAFE1F05-3CA9-4A00-8557-562AD81AB3F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8671A32-A2B5-4108-AC82-FF8719725A81}" type="pres">
      <dgm:prSet presAssocID="{D8DD200A-68A4-47EC-914E-FF7006FAB6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258A-49F7-468A-944F-CE049C3A79C8}" type="pres">
      <dgm:prSet presAssocID="{C7122124-2FF3-42E7-AD03-066F0C3E429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564A6FB-4922-4A32-98A1-A371D42349CC}" type="pres">
      <dgm:prSet presAssocID="{C7122124-2FF3-42E7-AD03-066F0C3E429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A222A47-DC52-4F05-91A0-21E5A155A26C}" type="pres">
      <dgm:prSet presAssocID="{90BB67A3-5CD8-4AE6-BD19-E652622C42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99273-9764-4347-9E16-C8E2212E5BDA}" type="pres">
      <dgm:prSet presAssocID="{D9D19718-07B8-41C0-ADA6-7B7ED19310F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3CA50FF-EDE8-4399-92EA-4F544E32E4C8}" type="pres">
      <dgm:prSet presAssocID="{D9D19718-07B8-41C0-ADA6-7B7ED19310F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E2460FF-994F-49A6-8B76-FA90AE3CDE32}" type="pres">
      <dgm:prSet presAssocID="{5E2BF9B9-04D0-4C22-BF69-F0D50672FB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391CB-7880-482C-8C3C-5C194372D80D}" type="pres">
      <dgm:prSet presAssocID="{C1F8AD2C-75DC-4625-9819-63C5072165B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CB1B776-FB06-44F5-9153-4F55F3C88821}" type="pres">
      <dgm:prSet presAssocID="{C1F8AD2C-75DC-4625-9819-63C5072165B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472DC8C-8D36-4A85-B868-F7632477244A}" type="pres">
      <dgm:prSet presAssocID="{2209161E-BCE1-4BBA-BC97-4EA5EAAAE7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CFA37-8B7C-439B-9955-52832E3D02B9}" type="pres">
      <dgm:prSet presAssocID="{0CA6E1BD-21B7-4407-8356-FA6B6C29AE2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774E50E-7586-49E5-9007-CE6B3EA80872}" type="pres">
      <dgm:prSet presAssocID="{0CA6E1BD-21B7-4407-8356-FA6B6C29AE24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94300B6-DCEB-4CA0-B64A-5A638AA96F65}" type="presOf" srcId="{0CA6E1BD-21B7-4407-8356-FA6B6C29AE24}" destId="{697CFA37-8B7C-439B-9955-52832E3D02B9}" srcOrd="0" destOrd="0" presId="urn:microsoft.com/office/officeart/2005/8/layout/cycle2"/>
    <dgm:cxn modelId="{73E77AA1-5A36-4EA7-9578-DFCAF56AEA48}" srcId="{6347A3E0-A59A-4ACD-9ACF-6599FACB18E2}" destId="{D8DD200A-68A4-47EC-914E-FF7006FAB68D}" srcOrd="2" destOrd="0" parTransId="{78E9991C-AE3F-4AD2-8013-DC09D0BDE3A8}" sibTransId="{C7122124-2FF3-42E7-AD03-066F0C3E4294}"/>
    <dgm:cxn modelId="{681517F3-02C5-4178-BBED-94C4ECABBA51}" type="presOf" srcId="{6347A3E0-A59A-4ACD-9ACF-6599FACB18E2}" destId="{4FBA4D1C-28BF-4BE3-947E-A8C900634619}" srcOrd="0" destOrd="0" presId="urn:microsoft.com/office/officeart/2005/8/layout/cycle2"/>
    <dgm:cxn modelId="{FCD10E62-95C3-4101-9ED6-D1313FB6CDC2}" type="presOf" srcId="{1531A806-7ED7-48E2-9527-516681ED46D4}" destId="{1901ED67-9585-4473-85D9-C02CABAC54E9}" srcOrd="0" destOrd="0" presId="urn:microsoft.com/office/officeart/2005/8/layout/cycle2"/>
    <dgm:cxn modelId="{8C38F844-B54A-412A-A829-402E80F09C4D}" type="presOf" srcId="{5E2BF9B9-04D0-4C22-BF69-F0D50672FBAA}" destId="{6E2460FF-994F-49A6-8B76-FA90AE3CDE32}" srcOrd="0" destOrd="0" presId="urn:microsoft.com/office/officeart/2005/8/layout/cycle2"/>
    <dgm:cxn modelId="{4421315A-155D-40EE-8FAC-FBDF76458ADE}" type="presOf" srcId="{C7122124-2FF3-42E7-AD03-066F0C3E4294}" destId="{058B258A-49F7-468A-944F-CE049C3A79C8}" srcOrd="0" destOrd="0" presId="urn:microsoft.com/office/officeart/2005/8/layout/cycle2"/>
    <dgm:cxn modelId="{2A5221D7-DB68-4FCB-A9A6-023E723446BC}" srcId="{6347A3E0-A59A-4ACD-9ACF-6599FACB18E2}" destId="{90BB67A3-5CD8-4AE6-BD19-E652622C42AA}" srcOrd="3" destOrd="0" parTransId="{B41A88F8-ECFC-4743-AC2B-0505283620E7}" sibTransId="{D9D19718-07B8-41C0-ADA6-7B7ED19310F6}"/>
    <dgm:cxn modelId="{E8B2EDD4-0417-42E2-84C3-E9CCF22B4051}" type="presOf" srcId="{0CA6E1BD-21B7-4407-8356-FA6B6C29AE24}" destId="{7774E50E-7586-49E5-9007-CE6B3EA80872}" srcOrd="1" destOrd="0" presId="urn:microsoft.com/office/officeart/2005/8/layout/cycle2"/>
    <dgm:cxn modelId="{586A5F62-DDE6-4D63-B9AE-5E55A7576DD1}" srcId="{6347A3E0-A59A-4ACD-9ACF-6599FACB18E2}" destId="{5E2BF9B9-04D0-4C22-BF69-F0D50672FBAA}" srcOrd="4" destOrd="0" parTransId="{7AD3BF49-2702-4DB6-8CEE-76DF6853E838}" sibTransId="{C1F8AD2C-75DC-4625-9819-63C5072165BE}"/>
    <dgm:cxn modelId="{0DCC43D4-91B1-4F53-85CC-A227BA820D67}" type="presOf" srcId="{C7122124-2FF3-42E7-AD03-066F0C3E4294}" destId="{8564A6FB-4922-4A32-98A1-A371D42349CC}" srcOrd="1" destOrd="0" presId="urn:microsoft.com/office/officeart/2005/8/layout/cycle2"/>
    <dgm:cxn modelId="{FC0F37C1-ED4B-4DFE-A0B4-ADEADD951C5F}" type="presOf" srcId="{20E4BAFD-AFFD-41F0-B9A1-1EB96FF63A56}" destId="{D6AF32BA-1FC9-4D86-A4DE-9C2D90AF79B0}" srcOrd="0" destOrd="0" presId="urn:microsoft.com/office/officeart/2005/8/layout/cycle2"/>
    <dgm:cxn modelId="{EC337CBE-F181-444A-B65A-E0CA9DECD666}" type="presOf" srcId="{BAFE1F05-3CA9-4A00-8557-562AD81AB3F4}" destId="{B984D2CD-F563-49BB-B524-A336A919BBA9}" srcOrd="0" destOrd="0" presId="urn:microsoft.com/office/officeart/2005/8/layout/cycle2"/>
    <dgm:cxn modelId="{C7D30F1A-B041-4D98-B31E-4238A0217EFE}" type="presOf" srcId="{BAFE1F05-3CA9-4A00-8557-562AD81AB3F4}" destId="{68ADEC8E-4DA3-473C-BB0A-72D6D6FEA6B4}" srcOrd="1" destOrd="0" presId="urn:microsoft.com/office/officeart/2005/8/layout/cycle2"/>
    <dgm:cxn modelId="{A8A1B83B-A75A-467B-BE7C-8D1AE71FD899}" type="presOf" srcId="{D8DD200A-68A4-47EC-914E-FF7006FAB68D}" destId="{E8671A32-A2B5-4108-AC82-FF8719725A81}" srcOrd="0" destOrd="0" presId="urn:microsoft.com/office/officeart/2005/8/layout/cycle2"/>
    <dgm:cxn modelId="{805EC8AD-99F1-45FE-AD05-49422EF1839F}" type="presOf" srcId="{D9D19718-07B8-41C0-ADA6-7B7ED19310F6}" destId="{82D99273-9764-4347-9E16-C8E2212E5BDA}" srcOrd="0" destOrd="0" presId="urn:microsoft.com/office/officeart/2005/8/layout/cycle2"/>
    <dgm:cxn modelId="{DAF14CE6-16F8-4007-AEB0-9A7E95D63584}" type="presOf" srcId="{AD91EE17-1C3A-419E-834B-2A1324926F2A}" destId="{42166FFA-04BD-44B7-A7FD-46A4637AF2AD}" srcOrd="0" destOrd="0" presId="urn:microsoft.com/office/officeart/2005/8/layout/cycle2"/>
    <dgm:cxn modelId="{734D3DCD-D374-4B50-B1B4-E293DDCD68B7}" srcId="{6347A3E0-A59A-4ACD-9ACF-6599FACB18E2}" destId="{1531A806-7ED7-48E2-9527-516681ED46D4}" srcOrd="1" destOrd="0" parTransId="{D2939294-D455-4792-A110-681860468E93}" sibTransId="{BAFE1F05-3CA9-4A00-8557-562AD81AB3F4}"/>
    <dgm:cxn modelId="{6CB3247D-ED1A-4456-A29E-2CD18CE6C659}" srcId="{6347A3E0-A59A-4ACD-9ACF-6599FACB18E2}" destId="{20E4BAFD-AFFD-41F0-B9A1-1EB96FF63A56}" srcOrd="0" destOrd="0" parTransId="{3D5BAEC9-F5BF-4069-A5DC-364BB0D090FF}" sibTransId="{AD91EE17-1C3A-419E-834B-2A1324926F2A}"/>
    <dgm:cxn modelId="{4911852E-9DDC-490D-A117-E0F4F5F7E327}" type="presOf" srcId="{AD91EE17-1C3A-419E-834B-2A1324926F2A}" destId="{7AB3179E-68F6-4488-98C5-E9B08EB6BE89}" srcOrd="1" destOrd="0" presId="urn:microsoft.com/office/officeart/2005/8/layout/cycle2"/>
    <dgm:cxn modelId="{167A1DD6-B8A1-49E4-808E-C1327F4F8166}" type="presOf" srcId="{2209161E-BCE1-4BBA-BC97-4EA5EAAAE7AB}" destId="{7472DC8C-8D36-4A85-B868-F7632477244A}" srcOrd="0" destOrd="0" presId="urn:microsoft.com/office/officeart/2005/8/layout/cycle2"/>
    <dgm:cxn modelId="{F7CBC5DD-66EA-42C4-8EAC-640895C4ACC7}" type="presOf" srcId="{D9D19718-07B8-41C0-ADA6-7B7ED19310F6}" destId="{23CA50FF-EDE8-4399-92EA-4F544E32E4C8}" srcOrd="1" destOrd="0" presId="urn:microsoft.com/office/officeart/2005/8/layout/cycle2"/>
    <dgm:cxn modelId="{6D4BFBD4-E665-4627-91F8-BDB3C8B47098}" type="presOf" srcId="{90BB67A3-5CD8-4AE6-BD19-E652622C42AA}" destId="{FA222A47-DC52-4F05-91A0-21E5A155A26C}" srcOrd="0" destOrd="0" presId="urn:microsoft.com/office/officeart/2005/8/layout/cycle2"/>
    <dgm:cxn modelId="{81EE8582-4B3A-4EA8-86AA-0F63011945F5}" srcId="{6347A3E0-A59A-4ACD-9ACF-6599FACB18E2}" destId="{2209161E-BCE1-4BBA-BC97-4EA5EAAAE7AB}" srcOrd="5" destOrd="0" parTransId="{725CAB19-0AC0-47DF-AD61-EB23C2F9B50C}" sibTransId="{0CA6E1BD-21B7-4407-8356-FA6B6C29AE24}"/>
    <dgm:cxn modelId="{B2E4FC70-6642-4316-835B-168822F3456B}" type="presOf" srcId="{C1F8AD2C-75DC-4625-9819-63C5072165BE}" destId="{986391CB-7880-482C-8C3C-5C194372D80D}" srcOrd="0" destOrd="0" presId="urn:microsoft.com/office/officeart/2005/8/layout/cycle2"/>
    <dgm:cxn modelId="{2FDEFFA9-1751-49E4-9D4D-171C69D2BD0E}" type="presOf" srcId="{C1F8AD2C-75DC-4625-9819-63C5072165BE}" destId="{5CB1B776-FB06-44F5-9153-4F55F3C88821}" srcOrd="1" destOrd="0" presId="urn:microsoft.com/office/officeart/2005/8/layout/cycle2"/>
    <dgm:cxn modelId="{B90F7CDC-4E32-41A7-8A73-FCE645F7F6EA}" type="presParOf" srcId="{4FBA4D1C-28BF-4BE3-947E-A8C900634619}" destId="{D6AF32BA-1FC9-4D86-A4DE-9C2D90AF79B0}" srcOrd="0" destOrd="0" presId="urn:microsoft.com/office/officeart/2005/8/layout/cycle2"/>
    <dgm:cxn modelId="{B0343CE6-C3B9-40F0-9A6B-3089BB31AABA}" type="presParOf" srcId="{4FBA4D1C-28BF-4BE3-947E-A8C900634619}" destId="{42166FFA-04BD-44B7-A7FD-46A4637AF2AD}" srcOrd="1" destOrd="0" presId="urn:microsoft.com/office/officeart/2005/8/layout/cycle2"/>
    <dgm:cxn modelId="{FEEF7E75-5EB2-4F63-877F-7F13079BAA77}" type="presParOf" srcId="{42166FFA-04BD-44B7-A7FD-46A4637AF2AD}" destId="{7AB3179E-68F6-4488-98C5-E9B08EB6BE89}" srcOrd="0" destOrd="0" presId="urn:microsoft.com/office/officeart/2005/8/layout/cycle2"/>
    <dgm:cxn modelId="{92D19716-B04D-4F4C-9892-DA6422A416A8}" type="presParOf" srcId="{4FBA4D1C-28BF-4BE3-947E-A8C900634619}" destId="{1901ED67-9585-4473-85D9-C02CABAC54E9}" srcOrd="2" destOrd="0" presId="urn:microsoft.com/office/officeart/2005/8/layout/cycle2"/>
    <dgm:cxn modelId="{AAC2831B-BDB1-4FA4-B1B2-132CE7F9A479}" type="presParOf" srcId="{4FBA4D1C-28BF-4BE3-947E-A8C900634619}" destId="{B984D2CD-F563-49BB-B524-A336A919BBA9}" srcOrd="3" destOrd="0" presId="urn:microsoft.com/office/officeart/2005/8/layout/cycle2"/>
    <dgm:cxn modelId="{5E951879-ECF1-4D47-9882-17F080490EF7}" type="presParOf" srcId="{B984D2CD-F563-49BB-B524-A336A919BBA9}" destId="{68ADEC8E-4DA3-473C-BB0A-72D6D6FEA6B4}" srcOrd="0" destOrd="0" presId="urn:microsoft.com/office/officeart/2005/8/layout/cycle2"/>
    <dgm:cxn modelId="{D9F57483-E9C5-46F2-A38B-6B09ECE4820B}" type="presParOf" srcId="{4FBA4D1C-28BF-4BE3-947E-A8C900634619}" destId="{E8671A32-A2B5-4108-AC82-FF8719725A81}" srcOrd="4" destOrd="0" presId="urn:microsoft.com/office/officeart/2005/8/layout/cycle2"/>
    <dgm:cxn modelId="{EBAF5804-6323-4A3E-BA57-AFF771F166BB}" type="presParOf" srcId="{4FBA4D1C-28BF-4BE3-947E-A8C900634619}" destId="{058B258A-49F7-468A-944F-CE049C3A79C8}" srcOrd="5" destOrd="0" presId="urn:microsoft.com/office/officeart/2005/8/layout/cycle2"/>
    <dgm:cxn modelId="{E9D7BCD6-0805-4D49-88C2-3E33DBF7BDF3}" type="presParOf" srcId="{058B258A-49F7-468A-944F-CE049C3A79C8}" destId="{8564A6FB-4922-4A32-98A1-A371D42349CC}" srcOrd="0" destOrd="0" presId="urn:microsoft.com/office/officeart/2005/8/layout/cycle2"/>
    <dgm:cxn modelId="{6C25BEE1-7E26-42D5-A65C-5DE3CEA952A9}" type="presParOf" srcId="{4FBA4D1C-28BF-4BE3-947E-A8C900634619}" destId="{FA222A47-DC52-4F05-91A0-21E5A155A26C}" srcOrd="6" destOrd="0" presId="urn:microsoft.com/office/officeart/2005/8/layout/cycle2"/>
    <dgm:cxn modelId="{FC5DEDCB-04D1-44CA-9B87-07CA7C992537}" type="presParOf" srcId="{4FBA4D1C-28BF-4BE3-947E-A8C900634619}" destId="{82D99273-9764-4347-9E16-C8E2212E5BDA}" srcOrd="7" destOrd="0" presId="urn:microsoft.com/office/officeart/2005/8/layout/cycle2"/>
    <dgm:cxn modelId="{132D6771-43C6-4589-8A0D-02EC04DBC2C0}" type="presParOf" srcId="{82D99273-9764-4347-9E16-C8E2212E5BDA}" destId="{23CA50FF-EDE8-4399-92EA-4F544E32E4C8}" srcOrd="0" destOrd="0" presId="urn:microsoft.com/office/officeart/2005/8/layout/cycle2"/>
    <dgm:cxn modelId="{18EDDC81-5D51-432F-B330-677937844074}" type="presParOf" srcId="{4FBA4D1C-28BF-4BE3-947E-A8C900634619}" destId="{6E2460FF-994F-49A6-8B76-FA90AE3CDE32}" srcOrd="8" destOrd="0" presId="urn:microsoft.com/office/officeart/2005/8/layout/cycle2"/>
    <dgm:cxn modelId="{A029EE62-86ED-4126-BB0D-E1E45383D2DF}" type="presParOf" srcId="{4FBA4D1C-28BF-4BE3-947E-A8C900634619}" destId="{986391CB-7880-482C-8C3C-5C194372D80D}" srcOrd="9" destOrd="0" presId="urn:microsoft.com/office/officeart/2005/8/layout/cycle2"/>
    <dgm:cxn modelId="{DD1AED93-D767-44C9-A1A4-4B52810DCCAE}" type="presParOf" srcId="{986391CB-7880-482C-8C3C-5C194372D80D}" destId="{5CB1B776-FB06-44F5-9153-4F55F3C88821}" srcOrd="0" destOrd="0" presId="urn:microsoft.com/office/officeart/2005/8/layout/cycle2"/>
    <dgm:cxn modelId="{2C335076-3F49-4426-8D8E-AFD3F63AF5E9}" type="presParOf" srcId="{4FBA4D1C-28BF-4BE3-947E-A8C900634619}" destId="{7472DC8C-8D36-4A85-B868-F7632477244A}" srcOrd="10" destOrd="0" presId="urn:microsoft.com/office/officeart/2005/8/layout/cycle2"/>
    <dgm:cxn modelId="{48EFEE92-0901-4DD0-A62A-3777D83ADCF5}" type="presParOf" srcId="{4FBA4D1C-28BF-4BE3-947E-A8C900634619}" destId="{697CFA37-8B7C-439B-9955-52832E3D02B9}" srcOrd="11" destOrd="0" presId="urn:microsoft.com/office/officeart/2005/8/layout/cycle2"/>
    <dgm:cxn modelId="{8319227A-E612-4ABA-BB1C-7AF97CBA4702}" type="presParOf" srcId="{697CFA37-8B7C-439B-9955-52832E3D02B9}" destId="{7774E50E-7586-49E5-9007-CE6B3EA808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B00B0-486A-4B59-A33C-4786AD5E17F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441C0-48A8-4F84-AE86-7A5158634C0D}">
      <dgm:prSet phldrT="[Text]"/>
      <dgm:spPr/>
      <dgm:t>
        <a:bodyPr/>
        <a:lstStyle/>
        <a:p>
          <a:r>
            <a:rPr lang="en-US" dirty="0"/>
            <a:t>Pre-Event</a:t>
          </a:r>
        </a:p>
      </dgm:t>
    </dgm:pt>
    <dgm:pt modelId="{E3311809-2057-424E-818C-27C6316D07C6}" type="parTrans" cxnId="{6EDFE7A9-2DE3-451B-9CCF-A9979EE8763D}">
      <dgm:prSet/>
      <dgm:spPr/>
      <dgm:t>
        <a:bodyPr/>
        <a:lstStyle/>
        <a:p>
          <a:endParaRPr lang="en-US"/>
        </a:p>
      </dgm:t>
    </dgm:pt>
    <dgm:pt modelId="{43BD0FBA-833D-4122-BDE6-193FEE76CC3F}" type="sibTrans" cxnId="{6EDFE7A9-2DE3-451B-9CCF-A9979EE8763D}">
      <dgm:prSet/>
      <dgm:spPr/>
      <dgm:t>
        <a:bodyPr/>
        <a:lstStyle/>
        <a:p>
          <a:endParaRPr lang="en-US" dirty="0"/>
        </a:p>
      </dgm:t>
    </dgm:pt>
    <dgm:pt modelId="{14BD89CC-1B89-4B8B-B819-D5263247FE0A}">
      <dgm:prSet phldrT="[Text]"/>
      <dgm:spPr/>
      <dgm:t>
        <a:bodyPr/>
        <a:lstStyle/>
        <a:p>
          <a:r>
            <a:rPr lang="en-US" dirty="0"/>
            <a:t>Schedule program; </a:t>
          </a:r>
          <a:r>
            <a:rPr lang="en-US" dirty="0" smtClean="0"/>
            <a:t>confirmations.</a:t>
          </a:r>
          <a:endParaRPr lang="en-US" dirty="0"/>
        </a:p>
      </dgm:t>
    </dgm:pt>
    <dgm:pt modelId="{96F6DFFC-95F4-4753-A991-DFEFAAA7B43F}" type="parTrans" cxnId="{AD97176D-8494-49FF-89DA-EFED6F6E03F4}">
      <dgm:prSet/>
      <dgm:spPr/>
      <dgm:t>
        <a:bodyPr/>
        <a:lstStyle/>
        <a:p>
          <a:endParaRPr lang="en-US"/>
        </a:p>
      </dgm:t>
    </dgm:pt>
    <dgm:pt modelId="{614F1754-AA3B-469A-9228-BFAE403E7020}" type="sibTrans" cxnId="{AD97176D-8494-49FF-89DA-EFED6F6E03F4}">
      <dgm:prSet/>
      <dgm:spPr/>
      <dgm:t>
        <a:bodyPr/>
        <a:lstStyle/>
        <a:p>
          <a:endParaRPr lang="en-US"/>
        </a:p>
      </dgm:t>
    </dgm:pt>
    <dgm:pt modelId="{F71728E6-24A4-4C6F-8878-A4D80F68F016}">
      <dgm:prSet phldrT="[Text]"/>
      <dgm:spPr/>
      <dgm:t>
        <a:bodyPr/>
        <a:lstStyle/>
        <a:p>
          <a:r>
            <a:rPr lang="en-US" dirty="0"/>
            <a:t>In-Event</a:t>
          </a:r>
        </a:p>
      </dgm:t>
    </dgm:pt>
    <dgm:pt modelId="{D322C21A-235F-4143-8201-95CA30BE4969}" type="parTrans" cxnId="{4B58B86C-7D0D-4796-AC31-6732481700B8}">
      <dgm:prSet/>
      <dgm:spPr/>
      <dgm:t>
        <a:bodyPr/>
        <a:lstStyle/>
        <a:p>
          <a:endParaRPr lang="en-US"/>
        </a:p>
      </dgm:t>
    </dgm:pt>
    <dgm:pt modelId="{45869580-207A-418F-A11E-692F5B9B9733}" type="sibTrans" cxnId="{4B58B86C-7D0D-4796-AC31-6732481700B8}">
      <dgm:prSet/>
      <dgm:spPr/>
      <dgm:t>
        <a:bodyPr/>
        <a:lstStyle/>
        <a:p>
          <a:endParaRPr lang="en-US" dirty="0"/>
        </a:p>
      </dgm:t>
    </dgm:pt>
    <dgm:pt modelId="{44419181-50A2-45CB-A6B1-11E2EB3EE778}">
      <dgm:prSet phldrT="[Text]"/>
      <dgm:spPr/>
      <dgm:t>
        <a:bodyPr/>
        <a:lstStyle/>
        <a:p>
          <a:r>
            <a:rPr lang="en-US" dirty="0"/>
            <a:t>Launch program</a:t>
          </a:r>
        </a:p>
      </dgm:t>
    </dgm:pt>
    <dgm:pt modelId="{0E7B5381-B99E-41A9-98E7-A98D716FBD9A}" type="parTrans" cxnId="{312837EA-0A4E-4687-B91A-8BE3886AB988}">
      <dgm:prSet/>
      <dgm:spPr/>
      <dgm:t>
        <a:bodyPr/>
        <a:lstStyle/>
        <a:p>
          <a:endParaRPr lang="en-US"/>
        </a:p>
      </dgm:t>
    </dgm:pt>
    <dgm:pt modelId="{75592DE6-FA5C-4159-8CCA-2478DE0F5C17}" type="sibTrans" cxnId="{312837EA-0A4E-4687-B91A-8BE3886AB988}">
      <dgm:prSet/>
      <dgm:spPr/>
      <dgm:t>
        <a:bodyPr/>
        <a:lstStyle/>
        <a:p>
          <a:endParaRPr lang="en-US"/>
        </a:p>
      </dgm:t>
    </dgm:pt>
    <dgm:pt modelId="{3B91CFAC-64E9-4407-9777-3D9EC04A3FA5}">
      <dgm:prSet phldrT="[Text]"/>
      <dgm:spPr/>
      <dgm:t>
        <a:bodyPr/>
        <a:lstStyle/>
        <a:p>
          <a:r>
            <a:rPr lang="en-US" dirty="0"/>
            <a:t>Post-Event</a:t>
          </a:r>
        </a:p>
      </dgm:t>
    </dgm:pt>
    <dgm:pt modelId="{EAD01DE9-8E97-44EF-998E-1D9AFE00D381}" type="parTrans" cxnId="{5D150CB0-E57D-452E-A317-53ED0585F267}">
      <dgm:prSet/>
      <dgm:spPr/>
      <dgm:t>
        <a:bodyPr/>
        <a:lstStyle/>
        <a:p>
          <a:endParaRPr lang="en-US"/>
        </a:p>
      </dgm:t>
    </dgm:pt>
    <dgm:pt modelId="{131BF031-1B83-4D83-BE7E-E7AC15D8A025}" type="sibTrans" cxnId="{5D150CB0-E57D-452E-A317-53ED0585F267}">
      <dgm:prSet/>
      <dgm:spPr/>
      <dgm:t>
        <a:bodyPr/>
        <a:lstStyle/>
        <a:p>
          <a:endParaRPr lang="en-US"/>
        </a:p>
      </dgm:t>
    </dgm:pt>
    <dgm:pt modelId="{C971453B-96CE-4B5D-8249-612D50E38D63}">
      <dgm:prSet phldrT="[Text]"/>
      <dgm:spPr/>
      <dgm:t>
        <a:bodyPr/>
        <a:lstStyle/>
        <a:p>
          <a:r>
            <a:rPr lang="en-US" dirty="0"/>
            <a:t>Generate attendance registration reports</a:t>
          </a:r>
        </a:p>
      </dgm:t>
    </dgm:pt>
    <dgm:pt modelId="{C849792C-0533-43CC-9602-B09BD0F79A3C}" type="parTrans" cxnId="{8CF3BA8F-F514-43F8-B01E-88CE8AD111AB}">
      <dgm:prSet/>
      <dgm:spPr/>
      <dgm:t>
        <a:bodyPr/>
        <a:lstStyle/>
        <a:p>
          <a:endParaRPr lang="en-US"/>
        </a:p>
      </dgm:t>
    </dgm:pt>
    <dgm:pt modelId="{A59BB4AF-9CFC-4B49-AF94-1A1C33A04F6F}" type="sibTrans" cxnId="{8CF3BA8F-F514-43F8-B01E-88CE8AD111AB}">
      <dgm:prSet/>
      <dgm:spPr/>
      <dgm:t>
        <a:bodyPr/>
        <a:lstStyle/>
        <a:p>
          <a:endParaRPr lang="en-US"/>
        </a:p>
      </dgm:t>
    </dgm:pt>
    <dgm:pt modelId="{DCF2A79D-4F2F-498C-9F27-64608DF50FFF}">
      <dgm:prSet phldrT="[Text]"/>
      <dgm:spPr/>
      <dgm:t>
        <a:bodyPr/>
        <a:lstStyle/>
        <a:p>
          <a:r>
            <a:rPr lang="en-US" dirty="0"/>
            <a:t>Open program early.  Meet &amp; Greet VIPs (host/speaker) </a:t>
          </a:r>
        </a:p>
      </dgm:t>
    </dgm:pt>
    <dgm:pt modelId="{AA4BF681-9B9A-45FE-AA0A-1832CCBF1DAE}" type="parTrans" cxnId="{41F02B2C-307F-4E83-B1B7-EC525194450C}">
      <dgm:prSet/>
      <dgm:spPr/>
      <dgm:t>
        <a:bodyPr/>
        <a:lstStyle/>
        <a:p>
          <a:endParaRPr lang="en-US"/>
        </a:p>
      </dgm:t>
    </dgm:pt>
    <dgm:pt modelId="{4CF93567-B172-4346-BE2E-B710BD852F72}" type="sibTrans" cxnId="{41F02B2C-307F-4E83-B1B7-EC525194450C}">
      <dgm:prSet/>
      <dgm:spPr/>
      <dgm:t>
        <a:bodyPr/>
        <a:lstStyle/>
        <a:p>
          <a:endParaRPr lang="en-US"/>
        </a:p>
      </dgm:t>
    </dgm:pt>
    <dgm:pt modelId="{FECFFD07-D73C-4FD6-819A-CF6CAEAD8B87}">
      <dgm:prSet phldrT="[Text]"/>
      <dgm:spPr/>
      <dgm:t>
        <a:bodyPr/>
        <a:lstStyle/>
        <a:p>
          <a:r>
            <a:rPr lang="en-US" dirty="0"/>
            <a:t>Review call flow with VIPs (COMPLIANCE)</a:t>
          </a:r>
        </a:p>
      </dgm:t>
    </dgm:pt>
    <dgm:pt modelId="{5286A68E-B087-4842-9970-04B3F29E9E4C}" type="parTrans" cxnId="{4F4FB734-9640-42C9-A8B1-EA4B7A54FF65}">
      <dgm:prSet/>
      <dgm:spPr/>
      <dgm:t>
        <a:bodyPr/>
        <a:lstStyle/>
        <a:p>
          <a:endParaRPr lang="en-US"/>
        </a:p>
      </dgm:t>
    </dgm:pt>
    <dgm:pt modelId="{90FDEC24-5165-457A-A4BF-E35C6B0E1838}" type="sibTrans" cxnId="{4F4FB734-9640-42C9-A8B1-EA4B7A54FF65}">
      <dgm:prSet/>
      <dgm:spPr/>
      <dgm:t>
        <a:bodyPr/>
        <a:lstStyle/>
        <a:p>
          <a:endParaRPr lang="en-US"/>
        </a:p>
      </dgm:t>
    </dgm:pt>
    <dgm:pt modelId="{747FBC3A-01DC-461E-86E1-C54A01A37A60}">
      <dgm:prSet phldrT="[Text]"/>
      <dgm:spPr/>
      <dgm:t>
        <a:bodyPr/>
        <a:lstStyle/>
        <a:p>
          <a:r>
            <a:rPr lang="en-US" dirty="0"/>
            <a:t>Provide Tech Support</a:t>
          </a:r>
        </a:p>
      </dgm:t>
    </dgm:pt>
    <dgm:pt modelId="{207175F2-D826-4F95-9845-9BC99D4148B7}" type="parTrans" cxnId="{31076BB6-40E7-4C93-A4CB-BBD40F5005E1}">
      <dgm:prSet/>
      <dgm:spPr/>
      <dgm:t>
        <a:bodyPr/>
        <a:lstStyle/>
        <a:p>
          <a:endParaRPr lang="en-US"/>
        </a:p>
      </dgm:t>
    </dgm:pt>
    <dgm:pt modelId="{76C75778-70F3-47B6-9EA6-858E87E64136}" type="sibTrans" cxnId="{31076BB6-40E7-4C93-A4CB-BBD40F5005E1}">
      <dgm:prSet/>
      <dgm:spPr/>
      <dgm:t>
        <a:bodyPr/>
        <a:lstStyle/>
        <a:p>
          <a:endParaRPr lang="en-US"/>
        </a:p>
      </dgm:t>
    </dgm:pt>
    <dgm:pt modelId="{DFFC8BC7-7984-4FD6-BCF4-25D31EB014E5}">
      <dgm:prSet phldrT="[Text]"/>
      <dgm:spPr/>
      <dgm:t>
        <a:bodyPr/>
        <a:lstStyle/>
        <a:p>
          <a:r>
            <a:rPr lang="en-US" dirty="0"/>
            <a:t>Introduce program and host</a:t>
          </a:r>
        </a:p>
      </dgm:t>
    </dgm:pt>
    <dgm:pt modelId="{2B470607-A66D-4C5F-B3AB-F3F00BE36DAC}" type="parTrans" cxnId="{0C3DAAEE-A2A3-401B-80C7-C95B39A5E4CB}">
      <dgm:prSet/>
      <dgm:spPr/>
      <dgm:t>
        <a:bodyPr/>
        <a:lstStyle/>
        <a:p>
          <a:endParaRPr lang="en-US"/>
        </a:p>
      </dgm:t>
    </dgm:pt>
    <dgm:pt modelId="{9DDB80FA-2C20-454A-A5BE-0090838A24E7}" type="sibTrans" cxnId="{0C3DAAEE-A2A3-401B-80C7-C95B39A5E4CB}">
      <dgm:prSet/>
      <dgm:spPr/>
      <dgm:t>
        <a:bodyPr/>
        <a:lstStyle/>
        <a:p>
          <a:endParaRPr lang="en-US"/>
        </a:p>
      </dgm:t>
    </dgm:pt>
    <dgm:pt modelId="{1BE208EB-90A0-4CAE-99A1-1BB3DFDD6413}">
      <dgm:prSet phldrT="[Text]"/>
      <dgm:spPr/>
      <dgm:t>
        <a:bodyPr/>
        <a:lstStyle/>
        <a:p>
          <a:r>
            <a:rPr lang="en-US" dirty="0"/>
            <a:t>Read housekeeping notes to audience</a:t>
          </a:r>
        </a:p>
      </dgm:t>
    </dgm:pt>
    <dgm:pt modelId="{0EF636FF-1A3A-40D7-AEAC-C871B2B9D4C8}" type="parTrans" cxnId="{C446BB90-3859-4334-8455-CA8C023712B8}">
      <dgm:prSet/>
      <dgm:spPr/>
      <dgm:t>
        <a:bodyPr/>
        <a:lstStyle/>
        <a:p>
          <a:endParaRPr lang="en-US"/>
        </a:p>
      </dgm:t>
    </dgm:pt>
    <dgm:pt modelId="{7B46D67A-EC72-4D29-A761-55107D776E30}" type="sibTrans" cxnId="{C446BB90-3859-4334-8455-CA8C023712B8}">
      <dgm:prSet/>
      <dgm:spPr/>
      <dgm:t>
        <a:bodyPr/>
        <a:lstStyle/>
        <a:p>
          <a:endParaRPr lang="en-US"/>
        </a:p>
      </dgm:t>
    </dgm:pt>
    <dgm:pt modelId="{1FABCE16-9FE1-416D-AA52-C1F4B45D24BB}">
      <dgm:prSet phldrT="[Text]"/>
      <dgm:spPr/>
      <dgm:t>
        <a:bodyPr/>
        <a:lstStyle/>
        <a:p>
          <a:r>
            <a:rPr lang="en-US" dirty="0"/>
            <a:t>Monitor sound quality</a:t>
          </a:r>
        </a:p>
      </dgm:t>
    </dgm:pt>
    <dgm:pt modelId="{15C9967B-CB42-446D-BF76-EBE57A69D5D6}" type="parTrans" cxnId="{F0C77319-6ED6-471A-AE11-083A2B508F66}">
      <dgm:prSet/>
      <dgm:spPr/>
      <dgm:t>
        <a:bodyPr/>
        <a:lstStyle/>
        <a:p>
          <a:endParaRPr lang="en-US"/>
        </a:p>
      </dgm:t>
    </dgm:pt>
    <dgm:pt modelId="{E1E6DDEB-CAE2-4C1F-AC8F-8CD471B0B36F}" type="sibTrans" cxnId="{F0C77319-6ED6-471A-AE11-083A2B508F66}">
      <dgm:prSet/>
      <dgm:spPr/>
      <dgm:t>
        <a:bodyPr/>
        <a:lstStyle/>
        <a:p>
          <a:endParaRPr lang="en-US"/>
        </a:p>
      </dgm:t>
    </dgm:pt>
    <dgm:pt modelId="{13A7D132-C5E2-499F-A1CC-7B24000A6FD9}">
      <dgm:prSet phldrT="[Text]"/>
      <dgm:spPr/>
      <dgm:t>
        <a:bodyPr/>
        <a:lstStyle/>
        <a:p>
          <a:r>
            <a:rPr lang="en-US" dirty="0"/>
            <a:t>Facilitates electronic Q&amp;A</a:t>
          </a:r>
        </a:p>
      </dgm:t>
    </dgm:pt>
    <dgm:pt modelId="{B42E1C19-0C4C-49BF-89B8-1B8CF535DC16}" type="parTrans" cxnId="{1E6CB48F-FC85-411C-AECD-3751E5FEB322}">
      <dgm:prSet/>
      <dgm:spPr/>
      <dgm:t>
        <a:bodyPr/>
        <a:lstStyle/>
        <a:p>
          <a:endParaRPr lang="en-US"/>
        </a:p>
      </dgm:t>
    </dgm:pt>
    <dgm:pt modelId="{7042DC3A-68F2-480E-88C2-BF48A2C14185}" type="sibTrans" cxnId="{1E6CB48F-FC85-411C-AECD-3751E5FEB322}">
      <dgm:prSet/>
      <dgm:spPr/>
      <dgm:t>
        <a:bodyPr/>
        <a:lstStyle/>
        <a:p>
          <a:endParaRPr lang="en-US"/>
        </a:p>
      </dgm:t>
    </dgm:pt>
    <dgm:pt modelId="{C8E485D6-0E6F-4091-94C1-9636C4A828E2}">
      <dgm:prSet phldrT="[Text]"/>
      <dgm:spPr/>
      <dgm:t>
        <a:bodyPr/>
        <a:lstStyle/>
        <a:p>
          <a:r>
            <a:rPr lang="en-US" dirty="0"/>
            <a:t>Closing</a:t>
          </a:r>
        </a:p>
      </dgm:t>
    </dgm:pt>
    <dgm:pt modelId="{9104F49E-F3D9-41A9-B2E5-8AB1E3CB94F3}" type="parTrans" cxnId="{B4D8285E-6E37-4AA3-9C94-10120238359E}">
      <dgm:prSet/>
      <dgm:spPr/>
      <dgm:t>
        <a:bodyPr/>
        <a:lstStyle/>
        <a:p>
          <a:endParaRPr lang="en-US"/>
        </a:p>
      </dgm:t>
    </dgm:pt>
    <dgm:pt modelId="{8BEA66DE-8A7D-4AE4-8122-8A38389B2E2C}" type="sibTrans" cxnId="{B4D8285E-6E37-4AA3-9C94-10120238359E}">
      <dgm:prSet/>
      <dgm:spPr/>
      <dgm:t>
        <a:bodyPr/>
        <a:lstStyle/>
        <a:p>
          <a:endParaRPr lang="en-US"/>
        </a:p>
      </dgm:t>
    </dgm:pt>
    <dgm:pt modelId="{4F279C3A-E168-4C67-AC61-B0CFA231EC6E}">
      <dgm:prSet phldrT="[Text]"/>
      <dgm:spPr/>
      <dgm:t>
        <a:bodyPr/>
        <a:lstStyle/>
        <a:p>
          <a:r>
            <a:rPr lang="en-US" dirty="0"/>
            <a:t>Generate detailed “Exception” reports as needed.</a:t>
          </a:r>
        </a:p>
      </dgm:t>
    </dgm:pt>
    <dgm:pt modelId="{CE13CB58-8E7E-4288-B943-A2382CB1A3F1}" type="parTrans" cxnId="{4166164F-A69E-4DED-9FE7-B931C0F07E78}">
      <dgm:prSet/>
      <dgm:spPr/>
      <dgm:t>
        <a:bodyPr/>
        <a:lstStyle/>
        <a:p>
          <a:endParaRPr lang="en-US"/>
        </a:p>
      </dgm:t>
    </dgm:pt>
    <dgm:pt modelId="{EB62BFF1-4923-4A34-ACBC-1B48BF30A9E1}" type="sibTrans" cxnId="{4166164F-A69E-4DED-9FE7-B931C0F07E78}">
      <dgm:prSet/>
      <dgm:spPr/>
      <dgm:t>
        <a:bodyPr/>
        <a:lstStyle/>
        <a:p>
          <a:endParaRPr lang="en-US"/>
        </a:p>
      </dgm:t>
    </dgm:pt>
    <dgm:pt modelId="{FDB0C18D-39BE-49DC-BF21-24B0C0E72919}">
      <dgm:prSet phldrT="[Text]"/>
      <dgm:spPr/>
      <dgm:t>
        <a:bodyPr/>
        <a:lstStyle/>
        <a:p>
          <a:r>
            <a:rPr lang="en-US" dirty="0" smtClean="0"/>
            <a:t>Escalate </a:t>
          </a:r>
          <a:r>
            <a:rPr lang="en-US" dirty="0"/>
            <a:t>when host or speaker are a “no show”</a:t>
          </a:r>
        </a:p>
      </dgm:t>
    </dgm:pt>
    <dgm:pt modelId="{EE2196DE-65FF-43D3-8A4E-2F3AC3F77724}" type="parTrans" cxnId="{847BA22A-E70F-475D-9F7E-9F30087E276F}">
      <dgm:prSet/>
      <dgm:spPr/>
      <dgm:t>
        <a:bodyPr/>
        <a:lstStyle/>
        <a:p>
          <a:endParaRPr lang="en-US"/>
        </a:p>
      </dgm:t>
    </dgm:pt>
    <dgm:pt modelId="{78973524-E9B5-454B-A94C-D2A068D388F6}" type="sibTrans" cxnId="{847BA22A-E70F-475D-9F7E-9F30087E276F}">
      <dgm:prSet/>
      <dgm:spPr/>
      <dgm:t>
        <a:bodyPr/>
        <a:lstStyle/>
        <a:p>
          <a:endParaRPr lang="en-US"/>
        </a:p>
      </dgm:t>
    </dgm:pt>
    <dgm:pt modelId="{87E4E907-EC74-4808-9E6A-7A3E2AB2FA08}">
      <dgm:prSet phldrT="[Text]"/>
      <dgm:spPr/>
      <dgm:t>
        <a:bodyPr/>
        <a:lstStyle/>
        <a:p>
          <a:r>
            <a:rPr lang="en-US" dirty="0"/>
            <a:t>Check in attendees on the phone and </a:t>
          </a:r>
          <a:r>
            <a:rPr lang="en-US"/>
            <a:t>viewers on </a:t>
          </a:r>
          <a:r>
            <a:rPr lang="en-US" dirty="0"/>
            <a:t>the web page</a:t>
          </a:r>
        </a:p>
      </dgm:t>
    </dgm:pt>
    <dgm:pt modelId="{96313839-85E6-48DC-8779-3AFD99E79747}" type="parTrans" cxnId="{7ED5A50A-5579-4DB8-A3D4-399C259804B8}">
      <dgm:prSet/>
      <dgm:spPr/>
      <dgm:t>
        <a:bodyPr/>
        <a:lstStyle/>
        <a:p>
          <a:endParaRPr lang="en-US"/>
        </a:p>
      </dgm:t>
    </dgm:pt>
    <dgm:pt modelId="{25DA4ADE-5BEE-42BD-BAAB-BA51B6F7CBB2}" type="sibTrans" cxnId="{7ED5A50A-5579-4DB8-A3D4-399C259804B8}">
      <dgm:prSet/>
      <dgm:spPr/>
      <dgm:t>
        <a:bodyPr/>
        <a:lstStyle/>
        <a:p>
          <a:endParaRPr lang="en-US"/>
        </a:p>
      </dgm:t>
    </dgm:pt>
    <dgm:pt modelId="{4B3BFC9A-1F78-42A1-98F6-A989A21AAE1E}">
      <dgm:prSet phldrT="[Text]"/>
      <dgm:spPr/>
      <dgm:t>
        <a:bodyPr/>
        <a:lstStyle/>
        <a:p>
          <a:r>
            <a:rPr lang="en-US" dirty="0"/>
            <a:t>Respond promptly to </a:t>
          </a:r>
          <a:r>
            <a:rPr lang="en-US" dirty="0" smtClean="0"/>
            <a:t>inquiries </a:t>
          </a:r>
          <a:r>
            <a:rPr lang="en-US" dirty="0"/>
            <a:t>or issues raised Post-Event and provide assessments along with solutions  </a:t>
          </a:r>
        </a:p>
      </dgm:t>
    </dgm:pt>
    <dgm:pt modelId="{72D4D97E-17C9-45C1-90B8-049F4EC1BD68}" type="parTrans" cxnId="{2F9ED9E0-CEE4-4C23-B89C-8B3100BDDB34}">
      <dgm:prSet/>
      <dgm:spPr/>
      <dgm:t>
        <a:bodyPr/>
        <a:lstStyle/>
        <a:p>
          <a:endParaRPr lang="en-US"/>
        </a:p>
      </dgm:t>
    </dgm:pt>
    <dgm:pt modelId="{EDFC73BE-0C71-4435-ADA3-5EEDE7D06B51}" type="sibTrans" cxnId="{2F9ED9E0-CEE4-4C23-B89C-8B3100BDDB34}">
      <dgm:prSet/>
      <dgm:spPr/>
      <dgm:t>
        <a:bodyPr/>
        <a:lstStyle/>
        <a:p>
          <a:endParaRPr lang="en-US"/>
        </a:p>
      </dgm:t>
    </dgm:pt>
    <dgm:pt modelId="{0CBFA25E-FC00-4C2F-BCC7-04CCE50AE80C}">
      <dgm:prSet phldrT="[Text]"/>
      <dgm:spPr/>
      <dgm:t>
        <a:bodyPr/>
        <a:lstStyle/>
        <a:p>
          <a:r>
            <a:rPr lang="en-US" dirty="0"/>
            <a:t>Load slide decks and MP4s to room days/weeks in advance for </a:t>
          </a:r>
          <a:r>
            <a:rPr lang="en-US" dirty="0" smtClean="0"/>
            <a:t>QC by client/presenters.</a:t>
          </a:r>
          <a:endParaRPr lang="en-US" dirty="0"/>
        </a:p>
      </dgm:t>
    </dgm:pt>
    <dgm:pt modelId="{59B86804-4D8E-4D7B-97A6-A345D1FCCBA1}" type="parTrans" cxnId="{D45D4D31-7D21-4373-952E-2771E337E882}">
      <dgm:prSet/>
      <dgm:spPr/>
      <dgm:t>
        <a:bodyPr/>
        <a:lstStyle/>
        <a:p>
          <a:endParaRPr lang="en-US"/>
        </a:p>
      </dgm:t>
    </dgm:pt>
    <dgm:pt modelId="{E9E55131-BF3C-4181-B3E0-9A9966669598}" type="sibTrans" cxnId="{D45D4D31-7D21-4373-952E-2771E337E882}">
      <dgm:prSet/>
      <dgm:spPr/>
      <dgm:t>
        <a:bodyPr/>
        <a:lstStyle/>
        <a:p>
          <a:endParaRPr lang="en-US"/>
        </a:p>
      </dgm:t>
    </dgm:pt>
    <dgm:pt modelId="{51EA765C-C8D1-4DDC-B67D-FD40896F0CD2}">
      <dgm:prSet phldrT="[Text]"/>
      <dgm:spPr/>
      <dgm:t>
        <a:bodyPr/>
        <a:lstStyle/>
        <a:p>
          <a:r>
            <a:rPr lang="en-US" dirty="0"/>
            <a:t>Apprise audience of speaker/host “schedule” delays</a:t>
          </a:r>
        </a:p>
      </dgm:t>
    </dgm:pt>
    <dgm:pt modelId="{77995E91-80AF-4484-BD88-85ABB613D31B}" type="parTrans" cxnId="{A1D9374F-8A6A-4EE2-86F4-ACA33AE8EB77}">
      <dgm:prSet/>
      <dgm:spPr/>
      <dgm:t>
        <a:bodyPr/>
        <a:lstStyle/>
        <a:p>
          <a:endParaRPr lang="en-US"/>
        </a:p>
      </dgm:t>
    </dgm:pt>
    <dgm:pt modelId="{48ECC9EE-99BF-436E-8E74-8CCAA81C89BB}" type="sibTrans" cxnId="{A1D9374F-8A6A-4EE2-86F4-ACA33AE8EB77}">
      <dgm:prSet/>
      <dgm:spPr/>
      <dgm:t>
        <a:bodyPr/>
        <a:lstStyle/>
        <a:p>
          <a:endParaRPr lang="en-US"/>
        </a:p>
      </dgm:t>
    </dgm:pt>
    <dgm:pt modelId="{674370C7-8B00-4E3E-80D5-B714365DD371}">
      <dgm:prSet phldrT="[Text]"/>
      <dgm:spPr/>
      <dgm:t>
        <a:bodyPr/>
        <a:lstStyle/>
        <a:p>
          <a:r>
            <a:rPr lang="en-US" dirty="0" smtClean="0"/>
            <a:t>Launch Surveys, Polls as needed</a:t>
          </a:r>
          <a:endParaRPr lang="en-US" dirty="0"/>
        </a:p>
      </dgm:t>
    </dgm:pt>
    <dgm:pt modelId="{92735CE4-B0CF-4528-A5DC-E2381CA58FB0}" type="parTrans" cxnId="{5989CABF-1128-4D91-856E-F9141DA624E4}">
      <dgm:prSet/>
      <dgm:spPr/>
      <dgm:t>
        <a:bodyPr/>
        <a:lstStyle/>
        <a:p>
          <a:endParaRPr lang="en-US"/>
        </a:p>
      </dgm:t>
    </dgm:pt>
    <dgm:pt modelId="{34763887-D29E-42C8-BB05-BA1F070D70E1}" type="sibTrans" cxnId="{5989CABF-1128-4D91-856E-F9141DA624E4}">
      <dgm:prSet/>
      <dgm:spPr/>
      <dgm:t>
        <a:bodyPr/>
        <a:lstStyle/>
        <a:p>
          <a:endParaRPr lang="en-US"/>
        </a:p>
      </dgm:t>
    </dgm:pt>
    <dgm:pt modelId="{273CBFEE-D181-4655-8459-D97E1948898B}">
      <dgm:prSet phldrT="[Text]"/>
      <dgm:spPr/>
      <dgm:t>
        <a:bodyPr/>
        <a:lstStyle/>
        <a:p>
          <a:r>
            <a:rPr lang="en-US" dirty="0" smtClean="0"/>
            <a:t>Schedule and conduct a DRY RUN in advance of the event </a:t>
          </a:r>
          <a:endParaRPr lang="en-US" dirty="0"/>
        </a:p>
      </dgm:t>
    </dgm:pt>
    <dgm:pt modelId="{88CE6E0C-0DED-483C-8B64-F50942FB6EB4}" type="parTrans" cxnId="{240668A4-852C-4B46-90F6-AE80A1F916A9}">
      <dgm:prSet/>
      <dgm:spPr/>
      <dgm:t>
        <a:bodyPr/>
        <a:lstStyle/>
        <a:p>
          <a:endParaRPr lang="en-US"/>
        </a:p>
      </dgm:t>
    </dgm:pt>
    <dgm:pt modelId="{6EB246CE-C6E2-4D36-AEEE-1E414C0C7B05}" type="sibTrans" cxnId="{240668A4-852C-4B46-90F6-AE80A1F916A9}">
      <dgm:prSet/>
      <dgm:spPr/>
      <dgm:t>
        <a:bodyPr/>
        <a:lstStyle/>
        <a:p>
          <a:endParaRPr lang="en-US"/>
        </a:p>
      </dgm:t>
    </dgm:pt>
    <dgm:pt modelId="{28F4E795-F8AD-48F9-ACEC-38F0CB279722}" type="pres">
      <dgm:prSet presAssocID="{89FB00B0-486A-4B59-A33C-4786AD5E17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649E3-3A5F-489C-822C-8BF8DAFB166C}" type="pres">
      <dgm:prSet presAssocID="{49D441C0-48A8-4F84-AE86-7A5158634C0D}" presName="composite" presStyleCnt="0"/>
      <dgm:spPr/>
    </dgm:pt>
    <dgm:pt modelId="{19CAC19D-B3A2-404E-AD14-A09426EF219A}" type="pres">
      <dgm:prSet presAssocID="{49D441C0-48A8-4F84-AE86-7A5158634C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7D295-C100-4BE9-9523-89EFAAB81A27}" type="pres">
      <dgm:prSet presAssocID="{49D441C0-48A8-4F84-AE86-7A5158634C0D}" presName="parSh" presStyleLbl="node1" presStyleIdx="0" presStyleCnt="3"/>
      <dgm:spPr/>
      <dgm:t>
        <a:bodyPr/>
        <a:lstStyle/>
        <a:p>
          <a:endParaRPr lang="en-US"/>
        </a:p>
      </dgm:t>
    </dgm:pt>
    <dgm:pt modelId="{885A427F-9F92-42AC-B59A-8632C094FD8B}" type="pres">
      <dgm:prSet presAssocID="{49D441C0-48A8-4F84-AE86-7A5158634C0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48CFB-150C-4D1B-96F3-014920F4FC7A}" type="pres">
      <dgm:prSet presAssocID="{43BD0FBA-833D-4122-BDE6-193FEE76CC3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6C6CDF0-51D3-4B57-A967-FBA3A9851396}" type="pres">
      <dgm:prSet presAssocID="{43BD0FBA-833D-4122-BDE6-193FEE76CC3F}" presName="connTx" presStyleLbl="sibTrans2D1" presStyleIdx="0" presStyleCnt="2"/>
      <dgm:spPr/>
      <dgm:t>
        <a:bodyPr/>
        <a:lstStyle/>
        <a:p>
          <a:endParaRPr lang="en-US"/>
        </a:p>
      </dgm:t>
    </dgm:pt>
    <dgm:pt modelId="{224E38D3-6432-4869-B674-76431EF6F53C}" type="pres">
      <dgm:prSet presAssocID="{F71728E6-24A4-4C6F-8878-A4D80F68F016}" presName="composite" presStyleCnt="0"/>
      <dgm:spPr/>
    </dgm:pt>
    <dgm:pt modelId="{2DB9E4A4-0D07-4F88-A3A3-4B8F535C074C}" type="pres">
      <dgm:prSet presAssocID="{F71728E6-24A4-4C6F-8878-A4D80F68F0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8D511-4860-4410-A215-836E2D27C8B7}" type="pres">
      <dgm:prSet presAssocID="{F71728E6-24A4-4C6F-8878-A4D80F68F016}" presName="parSh" presStyleLbl="node1" presStyleIdx="1" presStyleCnt="3"/>
      <dgm:spPr/>
      <dgm:t>
        <a:bodyPr/>
        <a:lstStyle/>
        <a:p>
          <a:endParaRPr lang="en-US"/>
        </a:p>
      </dgm:t>
    </dgm:pt>
    <dgm:pt modelId="{F26FAB3C-827A-4F46-A774-FEC614DA78BC}" type="pres">
      <dgm:prSet presAssocID="{F71728E6-24A4-4C6F-8878-A4D80F68F01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017A3-B107-4138-81D2-BB101874E66E}" type="pres">
      <dgm:prSet presAssocID="{45869580-207A-418F-A11E-692F5B9B97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0ED22B-60E9-4818-A73A-27A9E37065BA}" type="pres">
      <dgm:prSet presAssocID="{45869580-207A-418F-A11E-692F5B9B9733}" presName="connTx" presStyleLbl="sibTrans2D1" presStyleIdx="1" presStyleCnt="2"/>
      <dgm:spPr/>
      <dgm:t>
        <a:bodyPr/>
        <a:lstStyle/>
        <a:p>
          <a:endParaRPr lang="en-US"/>
        </a:p>
      </dgm:t>
    </dgm:pt>
    <dgm:pt modelId="{CD7864AA-17C5-4B8A-BB95-F486F7B96C34}" type="pres">
      <dgm:prSet presAssocID="{3B91CFAC-64E9-4407-9777-3D9EC04A3FA5}" presName="composite" presStyleCnt="0"/>
      <dgm:spPr/>
    </dgm:pt>
    <dgm:pt modelId="{D3FEEB95-16F2-4FBC-BF9C-CA1A1E172611}" type="pres">
      <dgm:prSet presAssocID="{3B91CFAC-64E9-4407-9777-3D9EC04A3FA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1EF07-682C-4C8F-8A42-3A53C94592F3}" type="pres">
      <dgm:prSet presAssocID="{3B91CFAC-64E9-4407-9777-3D9EC04A3FA5}" presName="parSh" presStyleLbl="node1" presStyleIdx="2" presStyleCnt="3"/>
      <dgm:spPr/>
      <dgm:t>
        <a:bodyPr/>
        <a:lstStyle/>
        <a:p>
          <a:endParaRPr lang="en-US"/>
        </a:p>
      </dgm:t>
    </dgm:pt>
    <dgm:pt modelId="{06BC75E0-39D5-4B00-A723-60AC4C686895}" type="pres">
      <dgm:prSet presAssocID="{3B91CFAC-64E9-4407-9777-3D9EC04A3FA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5A50A-5579-4DB8-A3D4-399C259804B8}" srcId="{F71728E6-24A4-4C6F-8878-A4D80F68F016}" destId="{87E4E907-EC74-4808-9E6A-7A3E2AB2FA08}" srcOrd="0" destOrd="0" parTransId="{96313839-85E6-48DC-8779-3AFD99E79747}" sibTransId="{25DA4ADE-5BEE-42BD-BAAB-BA51B6F7CBB2}"/>
    <dgm:cxn modelId="{2508EEA4-92F6-4B65-98DF-23924F075C4C}" type="presOf" srcId="{13A7D132-C5E2-499F-A1CC-7B24000A6FD9}" destId="{F26FAB3C-827A-4F46-A774-FEC614DA78BC}" srcOrd="0" destOrd="7" presId="urn:microsoft.com/office/officeart/2005/8/layout/process3"/>
    <dgm:cxn modelId="{C4D600CF-D992-4567-8CCA-0B8F9494F4B8}" type="presOf" srcId="{DFFC8BC7-7984-4FD6-BCF4-25D31EB014E5}" destId="{F26FAB3C-827A-4F46-A774-FEC614DA78BC}" srcOrd="0" destOrd="3" presId="urn:microsoft.com/office/officeart/2005/8/layout/process3"/>
    <dgm:cxn modelId="{1E6CB48F-FC85-411C-AECD-3751E5FEB322}" srcId="{F71728E6-24A4-4C6F-8878-A4D80F68F016}" destId="{13A7D132-C5E2-499F-A1CC-7B24000A6FD9}" srcOrd="7" destOrd="0" parTransId="{B42E1C19-0C4C-49BF-89B8-1B8CF535DC16}" sibTransId="{7042DC3A-68F2-480E-88C2-BF48A2C14185}"/>
    <dgm:cxn modelId="{A1D9374F-8A6A-4EE2-86F4-ACA33AE8EB77}" srcId="{F71728E6-24A4-4C6F-8878-A4D80F68F016}" destId="{51EA765C-C8D1-4DDC-B67D-FD40896F0CD2}" srcOrd="1" destOrd="0" parTransId="{77995E91-80AF-4484-BD88-85ABB613D31B}" sibTransId="{48ECC9EE-99BF-436E-8E74-8CCAA81C89BB}"/>
    <dgm:cxn modelId="{AD97176D-8494-49FF-89DA-EFED6F6E03F4}" srcId="{49D441C0-48A8-4F84-AE86-7A5158634C0D}" destId="{14BD89CC-1B89-4B8B-B819-D5263247FE0A}" srcOrd="0" destOrd="0" parTransId="{96F6DFFC-95F4-4753-A991-DFEFAAA7B43F}" sibTransId="{614F1754-AA3B-469A-9228-BFAE403E7020}"/>
    <dgm:cxn modelId="{4198205C-BEE4-4318-B9D6-E1C3BD20068A}" type="presOf" srcId="{4B3BFC9A-1F78-42A1-98F6-A989A21AAE1E}" destId="{06BC75E0-39D5-4B00-A723-60AC4C686895}" srcOrd="0" destOrd="2" presId="urn:microsoft.com/office/officeart/2005/8/layout/process3"/>
    <dgm:cxn modelId="{2BEC1DB4-03D8-4DE3-A2BE-C8A603747E1B}" type="presOf" srcId="{45869580-207A-418F-A11E-692F5B9B9733}" destId="{720ED22B-60E9-4818-A73A-27A9E37065BA}" srcOrd="1" destOrd="0" presId="urn:microsoft.com/office/officeart/2005/8/layout/process3"/>
    <dgm:cxn modelId="{19E7F957-247F-4575-9241-042B6FF48295}" type="presOf" srcId="{87E4E907-EC74-4808-9E6A-7A3E2AB2FA08}" destId="{F26FAB3C-827A-4F46-A774-FEC614DA78BC}" srcOrd="0" destOrd="0" presId="urn:microsoft.com/office/officeart/2005/8/layout/process3"/>
    <dgm:cxn modelId="{22987C8A-7177-47B1-BA7A-4D6A67BD86A5}" type="presOf" srcId="{89FB00B0-486A-4B59-A33C-4786AD5E17FE}" destId="{28F4E795-F8AD-48F9-ACEC-38F0CB279722}" srcOrd="0" destOrd="0" presId="urn:microsoft.com/office/officeart/2005/8/layout/process3"/>
    <dgm:cxn modelId="{D6927ED1-F9D1-49D4-A3A4-F19993F64597}" type="presOf" srcId="{DCF2A79D-4F2F-498C-9F27-64608DF50FFF}" destId="{885A427F-9F92-42AC-B59A-8632C094FD8B}" srcOrd="0" destOrd="3" presId="urn:microsoft.com/office/officeart/2005/8/layout/process3"/>
    <dgm:cxn modelId="{7506FD9D-7AAC-496E-941F-E4A5EE4541F4}" type="presOf" srcId="{F71728E6-24A4-4C6F-8878-A4D80F68F016}" destId="{E978D511-4860-4410-A215-836E2D27C8B7}" srcOrd="1" destOrd="0" presId="urn:microsoft.com/office/officeart/2005/8/layout/process3"/>
    <dgm:cxn modelId="{8CF3BA8F-F514-43F8-B01E-88CE8AD111AB}" srcId="{3B91CFAC-64E9-4407-9777-3D9EC04A3FA5}" destId="{C971453B-96CE-4B5D-8249-612D50E38D63}" srcOrd="0" destOrd="0" parTransId="{C849792C-0533-43CC-9602-B09BD0F79A3C}" sibTransId="{A59BB4AF-9CFC-4B49-AF94-1A1C33A04F6F}"/>
    <dgm:cxn modelId="{312837EA-0A4E-4687-B91A-8BE3886AB988}" srcId="{F71728E6-24A4-4C6F-8878-A4D80F68F016}" destId="{44419181-50A2-45CB-A6B1-11E2EB3EE778}" srcOrd="2" destOrd="0" parTransId="{0E7B5381-B99E-41A9-98E7-A98D716FBD9A}" sibTransId="{75592DE6-FA5C-4159-8CCA-2478DE0F5C17}"/>
    <dgm:cxn modelId="{BDAA75CD-29A2-4A22-8621-5161A99C6C31}" type="presOf" srcId="{43BD0FBA-833D-4122-BDE6-193FEE76CC3F}" destId="{F8748CFB-150C-4D1B-96F3-014920F4FC7A}" srcOrd="0" destOrd="0" presId="urn:microsoft.com/office/officeart/2005/8/layout/process3"/>
    <dgm:cxn modelId="{B4C628C1-E275-4FC1-AA1A-09A918FF6D1A}" type="presOf" srcId="{FDB0C18D-39BE-49DC-BF21-24B0C0E72919}" destId="{885A427F-9F92-42AC-B59A-8632C094FD8B}" srcOrd="0" destOrd="4" presId="urn:microsoft.com/office/officeart/2005/8/layout/process3"/>
    <dgm:cxn modelId="{C446BB90-3859-4334-8455-CA8C023712B8}" srcId="{F71728E6-24A4-4C6F-8878-A4D80F68F016}" destId="{1BE208EB-90A0-4CAE-99A1-1BB3DFDD6413}" srcOrd="4" destOrd="0" parTransId="{0EF636FF-1A3A-40D7-AEAC-C871B2B9D4C8}" sibTransId="{7B46D67A-EC72-4D29-A761-55107D776E30}"/>
    <dgm:cxn modelId="{FF18F722-41EB-4549-9752-D4E36A8830D8}" type="presOf" srcId="{44419181-50A2-45CB-A6B1-11E2EB3EE778}" destId="{F26FAB3C-827A-4F46-A774-FEC614DA78BC}" srcOrd="0" destOrd="2" presId="urn:microsoft.com/office/officeart/2005/8/layout/process3"/>
    <dgm:cxn modelId="{F5B00300-2B21-4EB1-9FBE-B3D443C6E89A}" type="presOf" srcId="{43BD0FBA-833D-4122-BDE6-193FEE76CC3F}" destId="{66C6CDF0-51D3-4B57-A967-FBA3A9851396}" srcOrd="1" destOrd="0" presId="urn:microsoft.com/office/officeart/2005/8/layout/process3"/>
    <dgm:cxn modelId="{8E476B2D-02EB-4AF7-ADC5-6E6F730529B8}" type="presOf" srcId="{FECFFD07-D73C-4FD6-819A-CF6CAEAD8B87}" destId="{885A427F-9F92-42AC-B59A-8632C094FD8B}" srcOrd="0" destOrd="5" presId="urn:microsoft.com/office/officeart/2005/8/layout/process3"/>
    <dgm:cxn modelId="{D45D4D31-7D21-4373-952E-2771E337E882}" srcId="{49D441C0-48A8-4F84-AE86-7A5158634C0D}" destId="{0CBFA25E-FC00-4C2F-BCC7-04CCE50AE80C}" srcOrd="2" destOrd="0" parTransId="{59B86804-4D8E-4D7B-97A6-A345D1FCCBA1}" sibTransId="{E9E55131-BF3C-4181-B3E0-9A9966669598}"/>
    <dgm:cxn modelId="{C6760F2C-D5AF-41F7-A81E-33A0923C1A90}" type="presOf" srcId="{0CBFA25E-FC00-4C2F-BCC7-04CCE50AE80C}" destId="{885A427F-9F92-42AC-B59A-8632C094FD8B}" srcOrd="0" destOrd="2" presId="urn:microsoft.com/office/officeart/2005/8/layout/process3"/>
    <dgm:cxn modelId="{4F4FB734-9640-42C9-A8B1-EA4B7A54FF65}" srcId="{49D441C0-48A8-4F84-AE86-7A5158634C0D}" destId="{FECFFD07-D73C-4FD6-819A-CF6CAEAD8B87}" srcOrd="5" destOrd="0" parTransId="{5286A68E-B087-4842-9970-04B3F29E9E4C}" sibTransId="{90FDEC24-5165-457A-A4BF-E35C6B0E1838}"/>
    <dgm:cxn modelId="{500D4E16-A79D-4AE1-97B8-447C3C179318}" type="presOf" srcId="{1BE208EB-90A0-4CAE-99A1-1BB3DFDD6413}" destId="{F26FAB3C-827A-4F46-A774-FEC614DA78BC}" srcOrd="0" destOrd="4" presId="urn:microsoft.com/office/officeart/2005/8/layout/process3"/>
    <dgm:cxn modelId="{188640F3-39B3-44FE-A42E-EF34B2533652}" type="presOf" srcId="{49D441C0-48A8-4F84-AE86-7A5158634C0D}" destId="{2E47D295-C100-4BE9-9523-89EFAAB81A27}" srcOrd="1" destOrd="0" presId="urn:microsoft.com/office/officeart/2005/8/layout/process3"/>
    <dgm:cxn modelId="{F0C77319-6ED6-471A-AE11-083A2B508F66}" srcId="{F71728E6-24A4-4C6F-8878-A4D80F68F016}" destId="{1FABCE16-9FE1-416D-AA52-C1F4B45D24BB}" srcOrd="6" destOrd="0" parTransId="{15C9967B-CB42-446D-BF76-EBE57A69D5D6}" sibTransId="{E1E6DDEB-CAE2-4C1F-AC8F-8CD471B0B36F}"/>
    <dgm:cxn modelId="{435ADCC1-D592-49E1-9E44-CD90E66014BC}" type="presOf" srcId="{3B91CFAC-64E9-4407-9777-3D9EC04A3FA5}" destId="{5E11EF07-682C-4C8F-8A42-3A53C94592F3}" srcOrd="1" destOrd="0" presId="urn:microsoft.com/office/officeart/2005/8/layout/process3"/>
    <dgm:cxn modelId="{E855B729-E8A9-48AA-9152-B95162950B28}" type="presOf" srcId="{747FBC3A-01DC-461E-86E1-C54A01A37A60}" destId="{885A427F-9F92-42AC-B59A-8632C094FD8B}" srcOrd="0" destOrd="6" presId="urn:microsoft.com/office/officeart/2005/8/layout/process3"/>
    <dgm:cxn modelId="{5A49CAFE-F56D-4FB5-A226-F10A7F29BC74}" type="presOf" srcId="{51EA765C-C8D1-4DDC-B67D-FD40896F0CD2}" destId="{F26FAB3C-827A-4F46-A774-FEC614DA78BC}" srcOrd="0" destOrd="1" presId="urn:microsoft.com/office/officeart/2005/8/layout/process3"/>
    <dgm:cxn modelId="{5989CABF-1128-4D91-856E-F9141DA624E4}" srcId="{F71728E6-24A4-4C6F-8878-A4D80F68F016}" destId="{674370C7-8B00-4E3E-80D5-B714365DD371}" srcOrd="5" destOrd="0" parTransId="{92735CE4-B0CF-4528-A5DC-E2381CA58FB0}" sibTransId="{34763887-D29E-42C8-BB05-BA1F070D70E1}"/>
    <dgm:cxn modelId="{6EDFE7A9-2DE3-451B-9CCF-A9979EE8763D}" srcId="{89FB00B0-486A-4B59-A33C-4786AD5E17FE}" destId="{49D441C0-48A8-4F84-AE86-7A5158634C0D}" srcOrd="0" destOrd="0" parTransId="{E3311809-2057-424E-818C-27C6316D07C6}" sibTransId="{43BD0FBA-833D-4122-BDE6-193FEE76CC3F}"/>
    <dgm:cxn modelId="{5D150CB0-E57D-452E-A317-53ED0585F267}" srcId="{89FB00B0-486A-4B59-A33C-4786AD5E17FE}" destId="{3B91CFAC-64E9-4407-9777-3D9EC04A3FA5}" srcOrd="2" destOrd="0" parTransId="{EAD01DE9-8E97-44EF-998E-1D9AFE00D381}" sibTransId="{131BF031-1B83-4D83-BE7E-E7AC15D8A025}"/>
    <dgm:cxn modelId="{2F9ED9E0-CEE4-4C23-B89C-8B3100BDDB34}" srcId="{3B91CFAC-64E9-4407-9777-3D9EC04A3FA5}" destId="{4B3BFC9A-1F78-42A1-98F6-A989A21AAE1E}" srcOrd="2" destOrd="0" parTransId="{72D4D97E-17C9-45C1-90B8-049F4EC1BD68}" sibTransId="{EDFC73BE-0C71-4435-ADA3-5EEDE7D06B51}"/>
    <dgm:cxn modelId="{5218FF56-E167-4E8B-B625-C43F807735E9}" type="presOf" srcId="{1FABCE16-9FE1-416D-AA52-C1F4B45D24BB}" destId="{F26FAB3C-827A-4F46-A774-FEC614DA78BC}" srcOrd="0" destOrd="6" presId="urn:microsoft.com/office/officeart/2005/8/layout/process3"/>
    <dgm:cxn modelId="{7D6D6D42-3434-46F1-A9E0-2C199EAF0824}" type="presOf" srcId="{14BD89CC-1B89-4B8B-B819-D5263247FE0A}" destId="{885A427F-9F92-42AC-B59A-8632C094FD8B}" srcOrd="0" destOrd="0" presId="urn:microsoft.com/office/officeart/2005/8/layout/process3"/>
    <dgm:cxn modelId="{0C3DAAEE-A2A3-401B-80C7-C95B39A5E4CB}" srcId="{F71728E6-24A4-4C6F-8878-A4D80F68F016}" destId="{DFFC8BC7-7984-4FD6-BCF4-25D31EB014E5}" srcOrd="3" destOrd="0" parTransId="{2B470607-A66D-4C5F-B3AB-F3F00BE36DAC}" sibTransId="{9DDB80FA-2C20-454A-A5BE-0090838A24E7}"/>
    <dgm:cxn modelId="{31076BB6-40E7-4C93-A4CB-BBD40F5005E1}" srcId="{49D441C0-48A8-4F84-AE86-7A5158634C0D}" destId="{747FBC3A-01DC-461E-86E1-C54A01A37A60}" srcOrd="6" destOrd="0" parTransId="{207175F2-D826-4F95-9845-9BC99D4148B7}" sibTransId="{76C75778-70F3-47B6-9EA6-858E87E64136}"/>
    <dgm:cxn modelId="{AD0C03D9-790F-4380-944E-6054764E0321}" type="presOf" srcId="{674370C7-8B00-4E3E-80D5-B714365DD371}" destId="{F26FAB3C-827A-4F46-A774-FEC614DA78BC}" srcOrd="0" destOrd="5" presId="urn:microsoft.com/office/officeart/2005/8/layout/process3"/>
    <dgm:cxn modelId="{B4D8285E-6E37-4AA3-9C94-10120238359E}" srcId="{F71728E6-24A4-4C6F-8878-A4D80F68F016}" destId="{C8E485D6-0E6F-4091-94C1-9636C4A828E2}" srcOrd="8" destOrd="0" parTransId="{9104F49E-F3D9-41A9-B2E5-8AB1E3CB94F3}" sibTransId="{8BEA66DE-8A7D-4AE4-8122-8A38389B2E2C}"/>
    <dgm:cxn modelId="{847BA22A-E70F-475D-9F7E-9F30087E276F}" srcId="{49D441C0-48A8-4F84-AE86-7A5158634C0D}" destId="{FDB0C18D-39BE-49DC-BF21-24B0C0E72919}" srcOrd="4" destOrd="0" parTransId="{EE2196DE-65FF-43D3-8A4E-2F3AC3F77724}" sibTransId="{78973524-E9B5-454B-A94C-D2A068D388F6}"/>
    <dgm:cxn modelId="{D3365955-1D8A-4F68-97A5-0E15CC0D59B8}" type="presOf" srcId="{3B91CFAC-64E9-4407-9777-3D9EC04A3FA5}" destId="{D3FEEB95-16F2-4FBC-BF9C-CA1A1E172611}" srcOrd="0" destOrd="0" presId="urn:microsoft.com/office/officeart/2005/8/layout/process3"/>
    <dgm:cxn modelId="{D3EE7876-4757-4962-8DD3-7A9C410E1A7F}" type="presOf" srcId="{C8E485D6-0E6F-4091-94C1-9636C4A828E2}" destId="{F26FAB3C-827A-4F46-A774-FEC614DA78BC}" srcOrd="0" destOrd="8" presId="urn:microsoft.com/office/officeart/2005/8/layout/process3"/>
    <dgm:cxn modelId="{DF171FCB-434D-4E73-A450-B079E20787D6}" type="presOf" srcId="{273CBFEE-D181-4655-8459-D97E1948898B}" destId="{885A427F-9F92-42AC-B59A-8632C094FD8B}" srcOrd="0" destOrd="1" presId="urn:microsoft.com/office/officeart/2005/8/layout/process3"/>
    <dgm:cxn modelId="{6D1DB84F-3866-4FE8-86CD-4E82FC6BD7F6}" type="presOf" srcId="{F71728E6-24A4-4C6F-8878-A4D80F68F016}" destId="{2DB9E4A4-0D07-4F88-A3A3-4B8F535C074C}" srcOrd="0" destOrd="0" presId="urn:microsoft.com/office/officeart/2005/8/layout/process3"/>
    <dgm:cxn modelId="{932BF643-B765-465D-8B57-38B8ADAC8418}" type="presOf" srcId="{C971453B-96CE-4B5D-8249-612D50E38D63}" destId="{06BC75E0-39D5-4B00-A723-60AC4C686895}" srcOrd="0" destOrd="0" presId="urn:microsoft.com/office/officeart/2005/8/layout/process3"/>
    <dgm:cxn modelId="{4166164F-A69E-4DED-9FE7-B931C0F07E78}" srcId="{3B91CFAC-64E9-4407-9777-3D9EC04A3FA5}" destId="{4F279C3A-E168-4C67-AC61-B0CFA231EC6E}" srcOrd="1" destOrd="0" parTransId="{CE13CB58-8E7E-4288-B943-A2382CB1A3F1}" sibTransId="{EB62BFF1-4923-4A34-ACBC-1B48BF30A9E1}"/>
    <dgm:cxn modelId="{99CB538F-1EBD-40D9-A114-0BEB07ED9027}" type="presOf" srcId="{49D441C0-48A8-4F84-AE86-7A5158634C0D}" destId="{19CAC19D-B3A2-404E-AD14-A09426EF219A}" srcOrd="0" destOrd="0" presId="urn:microsoft.com/office/officeart/2005/8/layout/process3"/>
    <dgm:cxn modelId="{41F02B2C-307F-4E83-B1B7-EC525194450C}" srcId="{49D441C0-48A8-4F84-AE86-7A5158634C0D}" destId="{DCF2A79D-4F2F-498C-9F27-64608DF50FFF}" srcOrd="3" destOrd="0" parTransId="{AA4BF681-9B9A-45FE-AA0A-1832CCBF1DAE}" sibTransId="{4CF93567-B172-4346-BE2E-B710BD852F72}"/>
    <dgm:cxn modelId="{0AE7DDE0-16EF-4778-95C9-92E43B66BF6E}" type="presOf" srcId="{4F279C3A-E168-4C67-AC61-B0CFA231EC6E}" destId="{06BC75E0-39D5-4B00-A723-60AC4C686895}" srcOrd="0" destOrd="1" presId="urn:microsoft.com/office/officeart/2005/8/layout/process3"/>
    <dgm:cxn modelId="{4B58B86C-7D0D-4796-AC31-6732481700B8}" srcId="{89FB00B0-486A-4B59-A33C-4786AD5E17FE}" destId="{F71728E6-24A4-4C6F-8878-A4D80F68F016}" srcOrd="1" destOrd="0" parTransId="{D322C21A-235F-4143-8201-95CA30BE4969}" sibTransId="{45869580-207A-418F-A11E-692F5B9B9733}"/>
    <dgm:cxn modelId="{240668A4-852C-4B46-90F6-AE80A1F916A9}" srcId="{49D441C0-48A8-4F84-AE86-7A5158634C0D}" destId="{273CBFEE-D181-4655-8459-D97E1948898B}" srcOrd="1" destOrd="0" parTransId="{88CE6E0C-0DED-483C-8B64-F50942FB6EB4}" sibTransId="{6EB246CE-C6E2-4D36-AEEE-1E414C0C7B05}"/>
    <dgm:cxn modelId="{72B7F2FD-E1BE-4DA7-871C-9E5CD13E6A49}" type="presOf" srcId="{45869580-207A-418F-A11E-692F5B9B9733}" destId="{9F3017A3-B107-4138-81D2-BB101874E66E}" srcOrd="0" destOrd="0" presId="urn:microsoft.com/office/officeart/2005/8/layout/process3"/>
    <dgm:cxn modelId="{6F5D9C97-1D9C-4BB0-9AED-E63AD6BC7C3B}" type="presParOf" srcId="{28F4E795-F8AD-48F9-ACEC-38F0CB279722}" destId="{216649E3-3A5F-489C-822C-8BF8DAFB166C}" srcOrd="0" destOrd="0" presId="urn:microsoft.com/office/officeart/2005/8/layout/process3"/>
    <dgm:cxn modelId="{F4EDDAFC-5AF1-4F20-BCDF-952CB705174C}" type="presParOf" srcId="{216649E3-3A5F-489C-822C-8BF8DAFB166C}" destId="{19CAC19D-B3A2-404E-AD14-A09426EF219A}" srcOrd="0" destOrd="0" presId="urn:microsoft.com/office/officeart/2005/8/layout/process3"/>
    <dgm:cxn modelId="{728A03C5-D4A1-44AC-A7DB-CF3B59BC9EEB}" type="presParOf" srcId="{216649E3-3A5F-489C-822C-8BF8DAFB166C}" destId="{2E47D295-C100-4BE9-9523-89EFAAB81A27}" srcOrd="1" destOrd="0" presId="urn:microsoft.com/office/officeart/2005/8/layout/process3"/>
    <dgm:cxn modelId="{256C3230-4B64-49AD-A0A4-BF0CDA419F68}" type="presParOf" srcId="{216649E3-3A5F-489C-822C-8BF8DAFB166C}" destId="{885A427F-9F92-42AC-B59A-8632C094FD8B}" srcOrd="2" destOrd="0" presId="urn:microsoft.com/office/officeart/2005/8/layout/process3"/>
    <dgm:cxn modelId="{F4277322-9BFA-4A2E-8EA9-D7884334C9A1}" type="presParOf" srcId="{28F4E795-F8AD-48F9-ACEC-38F0CB279722}" destId="{F8748CFB-150C-4D1B-96F3-014920F4FC7A}" srcOrd="1" destOrd="0" presId="urn:microsoft.com/office/officeart/2005/8/layout/process3"/>
    <dgm:cxn modelId="{6BF3A516-D505-4610-89A1-73F4623AD6CF}" type="presParOf" srcId="{F8748CFB-150C-4D1B-96F3-014920F4FC7A}" destId="{66C6CDF0-51D3-4B57-A967-FBA3A9851396}" srcOrd="0" destOrd="0" presId="urn:microsoft.com/office/officeart/2005/8/layout/process3"/>
    <dgm:cxn modelId="{1B25F11D-395B-491F-9928-08B178BC7E29}" type="presParOf" srcId="{28F4E795-F8AD-48F9-ACEC-38F0CB279722}" destId="{224E38D3-6432-4869-B674-76431EF6F53C}" srcOrd="2" destOrd="0" presId="urn:microsoft.com/office/officeart/2005/8/layout/process3"/>
    <dgm:cxn modelId="{C416410F-8CE1-46AB-A807-4EE09B43BB8C}" type="presParOf" srcId="{224E38D3-6432-4869-B674-76431EF6F53C}" destId="{2DB9E4A4-0D07-4F88-A3A3-4B8F535C074C}" srcOrd="0" destOrd="0" presId="urn:microsoft.com/office/officeart/2005/8/layout/process3"/>
    <dgm:cxn modelId="{0970BBED-9DCA-48E2-9CDF-D577833787DA}" type="presParOf" srcId="{224E38D3-6432-4869-B674-76431EF6F53C}" destId="{E978D511-4860-4410-A215-836E2D27C8B7}" srcOrd="1" destOrd="0" presId="urn:microsoft.com/office/officeart/2005/8/layout/process3"/>
    <dgm:cxn modelId="{67D90CFC-6811-4BC1-9507-04E064AD8D57}" type="presParOf" srcId="{224E38D3-6432-4869-B674-76431EF6F53C}" destId="{F26FAB3C-827A-4F46-A774-FEC614DA78BC}" srcOrd="2" destOrd="0" presId="urn:microsoft.com/office/officeart/2005/8/layout/process3"/>
    <dgm:cxn modelId="{D1A8D4A0-5303-4B75-A892-6E8C72CBFB7D}" type="presParOf" srcId="{28F4E795-F8AD-48F9-ACEC-38F0CB279722}" destId="{9F3017A3-B107-4138-81D2-BB101874E66E}" srcOrd="3" destOrd="0" presId="urn:microsoft.com/office/officeart/2005/8/layout/process3"/>
    <dgm:cxn modelId="{F4827D6F-0923-45C5-8FFB-B5C5A1DE4FAB}" type="presParOf" srcId="{9F3017A3-B107-4138-81D2-BB101874E66E}" destId="{720ED22B-60E9-4818-A73A-27A9E37065BA}" srcOrd="0" destOrd="0" presId="urn:microsoft.com/office/officeart/2005/8/layout/process3"/>
    <dgm:cxn modelId="{B634009A-C9F1-4E35-88E6-51BAB6143CBA}" type="presParOf" srcId="{28F4E795-F8AD-48F9-ACEC-38F0CB279722}" destId="{CD7864AA-17C5-4B8A-BB95-F486F7B96C34}" srcOrd="4" destOrd="0" presId="urn:microsoft.com/office/officeart/2005/8/layout/process3"/>
    <dgm:cxn modelId="{591148FD-9643-4B37-9EB4-6942B2251EC8}" type="presParOf" srcId="{CD7864AA-17C5-4B8A-BB95-F486F7B96C34}" destId="{D3FEEB95-16F2-4FBC-BF9C-CA1A1E172611}" srcOrd="0" destOrd="0" presId="urn:microsoft.com/office/officeart/2005/8/layout/process3"/>
    <dgm:cxn modelId="{FA369D6C-1175-4176-91E7-692F8CB070AC}" type="presParOf" srcId="{CD7864AA-17C5-4B8A-BB95-F486F7B96C34}" destId="{5E11EF07-682C-4C8F-8A42-3A53C94592F3}" srcOrd="1" destOrd="0" presId="urn:microsoft.com/office/officeart/2005/8/layout/process3"/>
    <dgm:cxn modelId="{1019ED64-2E62-47EB-9D9D-266DACE0EDB4}" type="presParOf" srcId="{CD7864AA-17C5-4B8A-BB95-F486F7B96C34}" destId="{06BC75E0-39D5-4B00-A723-60AC4C6868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0661-3804-4725-BFBC-B9C4DB8B3FFB}">
      <dsp:nvSpPr>
        <dsp:cNvPr id="0" name=""/>
        <dsp:cNvSpPr/>
      </dsp:nvSpPr>
      <dsp:spPr>
        <a:xfrm>
          <a:off x="3025099" y="874830"/>
          <a:ext cx="2179401" cy="21794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Virtual Event Experts</a:t>
          </a:r>
        </a:p>
      </dsp:txBody>
      <dsp:txXfrm>
        <a:off x="3344265" y="1193996"/>
        <a:ext cx="1541069" cy="1541069"/>
      </dsp:txXfrm>
    </dsp:sp>
    <dsp:sp modelId="{12641972-1579-4531-A7CB-72E79E315168}">
      <dsp:nvSpPr>
        <dsp:cNvPr id="0" name=""/>
        <dsp:cNvSpPr/>
      </dsp:nvSpPr>
      <dsp:spPr>
        <a:xfrm>
          <a:off x="3569949" y="389"/>
          <a:ext cx="1089700" cy="1089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Manage and Execute Live and On Demand Events</a:t>
          </a:r>
        </a:p>
      </dsp:txBody>
      <dsp:txXfrm>
        <a:off x="3729532" y="159972"/>
        <a:ext cx="770534" cy="770534"/>
      </dsp:txXfrm>
    </dsp:sp>
    <dsp:sp modelId="{2E4FEA6F-2406-4745-947A-6559EBE0E78A}">
      <dsp:nvSpPr>
        <dsp:cNvPr id="0" name=""/>
        <dsp:cNvSpPr/>
      </dsp:nvSpPr>
      <dsp:spPr>
        <a:xfrm>
          <a:off x="4989241" y="1419680"/>
          <a:ext cx="1089700" cy="1089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  Produce Post Event Deliverables</a:t>
          </a:r>
        </a:p>
      </dsp:txBody>
      <dsp:txXfrm>
        <a:off x="5148824" y="1579263"/>
        <a:ext cx="770534" cy="770534"/>
      </dsp:txXfrm>
    </dsp:sp>
    <dsp:sp modelId="{4F612CD9-FEBB-4F7D-9B9C-EEDE551BF890}">
      <dsp:nvSpPr>
        <dsp:cNvPr id="0" name=""/>
        <dsp:cNvSpPr/>
      </dsp:nvSpPr>
      <dsp:spPr>
        <a:xfrm>
          <a:off x="3569949" y="2786061"/>
          <a:ext cx="1089700" cy="1089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Determine Goals and Budget</a:t>
          </a:r>
        </a:p>
      </dsp:txBody>
      <dsp:txXfrm>
        <a:off x="3729532" y="2945644"/>
        <a:ext cx="770534" cy="770534"/>
      </dsp:txXfrm>
    </dsp:sp>
    <dsp:sp modelId="{335E54F8-C338-42AC-AD2E-7E6D7FB8CA66}">
      <dsp:nvSpPr>
        <dsp:cNvPr id="0" name=""/>
        <dsp:cNvSpPr/>
      </dsp:nvSpPr>
      <dsp:spPr>
        <a:xfrm>
          <a:off x="2150658" y="1419680"/>
          <a:ext cx="1089700" cy="1089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Research / Recommend Technology Solutions / Create Protocols</a:t>
          </a:r>
        </a:p>
      </dsp:txBody>
      <dsp:txXfrm>
        <a:off x="2310241" y="1579263"/>
        <a:ext cx="770534" cy="770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0E4FC-946E-4F8D-AF5B-E6BF166A876C}">
      <dsp:nvSpPr>
        <dsp:cNvPr id="0" name=""/>
        <dsp:cNvSpPr/>
      </dsp:nvSpPr>
      <dsp:spPr>
        <a:xfrm>
          <a:off x="1723769" y="0"/>
          <a:ext cx="2357078" cy="2357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Supports Programs on InComm Licensed Products</a:t>
          </a:r>
        </a:p>
      </dsp:txBody>
      <dsp:txXfrm>
        <a:off x="2068955" y="345181"/>
        <a:ext cx="1666706" cy="1666682"/>
      </dsp:txXfrm>
    </dsp:sp>
    <dsp:sp modelId="{3630B04F-42D2-498D-AD4A-92111134B9D4}">
      <dsp:nvSpPr>
        <dsp:cNvPr id="0" name=""/>
        <dsp:cNvSpPr/>
      </dsp:nvSpPr>
      <dsp:spPr>
        <a:xfrm>
          <a:off x="2936978" y="1572017"/>
          <a:ext cx="2357078" cy="2357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InComm Web Specialist</a:t>
          </a:r>
        </a:p>
      </dsp:txBody>
      <dsp:txXfrm>
        <a:off x="3282164" y="1917198"/>
        <a:ext cx="1666706" cy="1666682"/>
      </dsp:txXfrm>
    </dsp:sp>
    <dsp:sp modelId="{4861CD19-25D7-4C1C-83FA-D712A630476A}">
      <dsp:nvSpPr>
        <dsp:cNvPr id="0" name=""/>
        <dsp:cNvSpPr/>
      </dsp:nvSpPr>
      <dsp:spPr>
        <a:xfrm>
          <a:off x="4148752" y="0"/>
          <a:ext cx="2357078" cy="2357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Can Support Programs on Client Licensed Products if given ADMIN credentials</a:t>
          </a:r>
        </a:p>
      </dsp:txBody>
      <dsp:txXfrm>
        <a:off x="4493938" y="345181"/>
        <a:ext cx="1666706" cy="1666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D8B3-69E7-409E-BD44-C5F21DCD6F02}">
      <dsp:nvSpPr>
        <dsp:cNvPr id="0" name=""/>
        <dsp:cNvSpPr/>
      </dsp:nvSpPr>
      <dsp:spPr>
        <a:xfrm>
          <a:off x="40" y="28300"/>
          <a:ext cx="384556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Web Conference</a:t>
          </a:r>
        </a:p>
      </dsp:txBody>
      <dsp:txXfrm>
        <a:off x="40" y="28300"/>
        <a:ext cx="3845569" cy="720000"/>
      </dsp:txXfrm>
    </dsp:sp>
    <dsp:sp modelId="{17E3AB1A-D093-4355-ADB1-D4AB52841B45}">
      <dsp:nvSpPr>
        <dsp:cNvPr id="0" name=""/>
        <dsp:cNvSpPr/>
      </dsp:nvSpPr>
      <dsp:spPr>
        <a:xfrm>
          <a:off x="40" y="748300"/>
          <a:ext cx="3845569" cy="3152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Small </a:t>
          </a:r>
          <a:r>
            <a:rPr lang="en-US" sz="1400" b="1" kern="1200" dirty="0"/>
            <a:t>collaborative </a:t>
          </a:r>
          <a:r>
            <a:rPr lang="en-US" sz="1400" kern="1200" dirty="0"/>
            <a:t>programs with interactive discussion and participants are typically public to all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Designed to allow Host to change things on the fly with SCREEN SHARE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Requires Flash enabled or an app connector/download and Audience MUST agree and accept terms/respond to prompts to join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Experience highly affected by quality of local internet connection (hosts/speaker and participants by VoIP)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Best Examples:  </a:t>
          </a:r>
          <a:r>
            <a:rPr lang="en-US" sz="1400" b="1" kern="1200" dirty="0"/>
            <a:t>WebEx, Zoom and Adobe Web Conferencing </a:t>
          </a:r>
          <a:r>
            <a:rPr lang="en-US" sz="1400" b="1" kern="1200" dirty="0" smtClean="0"/>
            <a:t>Products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40" y="748300"/>
        <a:ext cx="3845569" cy="3152460"/>
      </dsp:txXfrm>
    </dsp:sp>
    <dsp:sp modelId="{3BC320D2-393D-496D-AF31-CC663AA63F43}">
      <dsp:nvSpPr>
        <dsp:cNvPr id="0" name=""/>
        <dsp:cNvSpPr/>
      </dsp:nvSpPr>
      <dsp:spPr>
        <a:xfrm>
          <a:off x="4383989" y="28300"/>
          <a:ext cx="384556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Webcast</a:t>
          </a:r>
          <a:endParaRPr lang="en-US" sz="2500" kern="1200" dirty="0"/>
        </a:p>
      </dsp:txBody>
      <dsp:txXfrm>
        <a:off x="4383989" y="28300"/>
        <a:ext cx="3845569" cy="720000"/>
      </dsp:txXfrm>
    </dsp:sp>
    <dsp:sp modelId="{4357AB71-AC85-41DD-88E6-F17067EF8F03}">
      <dsp:nvSpPr>
        <dsp:cNvPr id="0" name=""/>
        <dsp:cNvSpPr/>
      </dsp:nvSpPr>
      <dsp:spPr>
        <a:xfrm>
          <a:off x="4383989" y="748300"/>
          <a:ext cx="3845569" cy="3152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Small to large programs where </a:t>
          </a:r>
          <a:r>
            <a:rPr lang="en-US" sz="1300" b="1" kern="1200" dirty="0"/>
            <a:t>presentation</a:t>
          </a:r>
          <a:r>
            <a:rPr lang="en-US" sz="1300" kern="1200" dirty="0"/>
            <a:t> is the focus and Q&amp;A is moderated through Ask A Question text function, and participants are visible to Presenters ONLY.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Designed for a central Administrator (Web Specialist) that manages a program or series of programs.  Host role is defined and materials locked down by InComm in a single program repository for review in advance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Browser-based – one click; uses </a:t>
          </a:r>
          <a:r>
            <a:rPr lang="en-US" sz="1300" u="sng" kern="1200" dirty="0"/>
            <a:t>HTML5</a:t>
          </a:r>
          <a:r>
            <a:rPr lang="en-US" sz="1300" kern="1200" dirty="0"/>
            <a:t> for universal entry without download.  Hosts/Speaker by VoIP and audience by webcast (phone option)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Fully redundant, stable network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Best Example:  </a:t>
          </a:r>
          <a:r>
            <a:rPr lang="en-US" sz="1300" b="1" kern="1200" dirty="0" err="1" smtClean="0"/>
            <a:t>GlobalMeet</a:t>
          </a:r>
          <a:r>
            <a:rPr lang="en-US" sz="1300" kern="1200" dirty="0" smtClean="0"/>
            <a:t> </a:t>
          </a:r>
          <a:r>
            <a:rPr lang="en-US" sz="1100" kern="1200" dirty="0"/>
            <a:t>(</a:t>
          </a:r>
          <a:r>
            <a:rPr lang="en-US" sz="1100" i="1" kern="1200" dirty="0"/>
            <a:t>Note - Adobe Webinar, and Zoom Webinar Webcasting Products still require an APP/Connector/Download/Install</a:t>
          </a:r>
          <a:r>
            <a:rPr lang="en-US" sz="1100" kern="1200" dirty="0"/>
            <a:t>)</a:t>
          </a:r>
        </a:p>
      </dsp:txBody>
      <dsp:txXfrm>
        <a:off x="4383989" y="748300"/>
        <a:ext cx="3845569" cy="3152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F32BA-1FC9-4D86-A4DE-9C2D90AF79B0}">
      <dsp:nvSpPr>
        <dsp:cNvPr id="0" name=""/>
        <dsp:cNvSpPr/>
      </dsp:nvSpPr>
      <dsp:spPr>
        <a:xfrm>
          <a:off x="3624560" y="1368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Field sends invites to HCPS and establishes an event date/time</a:t>
          </a:r>
          <a:endParaRPr lang="en-US" sz="500" kern="1200" dirty="0"/>
        </a:p>
      </dsp:txBody>
      <dsp:txXfrm>
        <a:off x="3768148" y="144956"/>
        <a:ext cx="693303" cy="693303"/>
      </dsp:txXfrm>
    </dsp:sp>
    <dsp:sp modelId="{42166FFA-04BD-44B7-A7FD-46A4637AF2AD}">
      <dsp:nvSpPr>
        <dsp:cNvPr id="0" name=""/>
        <dsp:cNvSpPr/>
      </dsp:nvSpPr>
      <dsp:spPr>
        <a:xfrm rot="1800000">
          <a:off x="4615699" y="690689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620944" y="737297"/>
        <a:ext cx="182696" cy="198547"/>
      </dsp:txXfrm>
    </dsp:sp>
    <dsp:sp modelId="{1901ED67-9585-4473-85D9-C02CABAC54E9}">
      <dsp:nvSpPr>
        <dsp:cNvPr id="0" name=""/>
        <dsp:cNvSpPr/>
      </dsp:nvSpPr>
      <dsp:spPr>
        <a:xfrm>
          <a:off x="4900148" y="737829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Field sends event request with date/time/presenter contact info/duration/#reserved to Med Ed client on established request template</a:t>
          </a:r>
          <a:endParaRPr lang="en-US" sz="500" kern="1200" dirty="0"/>
        </a:p>
      </dsp:txBody>
      <dsp:txXfrm>
        <a:off x="5043736" y="881417"/>
        <a:ext cx="693303" cy="693303"/>
      </dsp:txXfrm>
    </dsp:sp>
    <dsp:sp modelId="{B984D2CD-F563-49BB-B524-A336A919BBA9}">
      <dsp:nvSpPr>
        <dsp:cNvPr id="0" name=""/>
        <dsp:cNvSpPr/>
      </dsp:nvSpPr>
      <dsp:spPr>
        <a:xfrm rot="5400000">
          <a:off x="5259890" y="1791688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299039" y="1818721"/>
        <a:ext cx="182696" cy="198547"/>
      </dsp:txXfrm>
    </dsp:sp>
    <dsp:sp modelId="{E8671A32-A2B5-4108-AC82-FF8719725A81}">
      <dsp:nvSpPr>
        <dsp:cNvPr id="0" name=""/>
        <dsp:cNvSpPr/>
      </dsp:nvSpPr>
      <dsp:spPr>
        <a:xfrm>
          <a:off x="4900148" y="2210752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Med Ed client forwards event request template along with meeting assets (PPT) to InComm Web Support for processing.  InComm keeps PPT on file for repeated programs in series</a:t>
          </a:r>
          <a:endParaRPr lang="en-US" sz="500" kern="1200" dirty="0"/>
        </a:p>
      </dsp:txBody>
      <dsp:txXfrm>
        <a:off x="5043736" y="2354340"/>
        <a:ext cx="693303" cy="693303"/>
      </dsp:txXfrm>
    </dsp:sp>
    <dsp:sp modelId="{058B258A-49F7-468A-944F-CE049C3A79C8}">
      <dsp:nvSpPr>
        <dsp:cNvPr id="0" name=""/>
        <dsp:cNvSpPr/>
      </dsp:nvSpPr>
      <dsp:spPr>
        <a:xfrm rot="9000000">
          <a:off x="4628493" y="2900073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800000">
        <a:off x="4701546" y="2946681"/>
        <a:ext cx="182696" cy="198547"/>
      </dsp:txXfrm>
    </dsp:sp>
    <dsp:sp modelId="{FA222A47-DC52-4F05-91A0-21E5A155A26C}">
      <dsp:nvSpPr>
        <dsp:cNvPr id="0" name=""/>
        <dsp:cNvSpPr/>
      </dsp:nvSpPr>
      <dsp:spPr>
        <a:xfrm>
          <a:off x="3624560" y="2947213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InComm returns completed confirmation template  with log-in and dial-in info for presenters/participants  back to Med Ed client for the upcoming event</a:t>
          </a:r>
          <a:endParaRPr lang="en-US" sz="500" kern="1200" dirty="0"/>
        </a:p>
      </dsp:txBody>
      <dsp:txXfrm>
        <a:off x="3768148" y="3090801"/>
        <a:ext cx="693303" cy="693303"/>
      </dsp:txXfrm>
    </dsp:sp>
    <dsp:sp modelId="{82D99273-9764-4347-9E16-C8E2212E5BDA}">
      <dsp:nvSpPr>
        <dsp:cNvPr id="0" name=""/>
        <dsp:cNvSpPr/>
      </dsp:nvSpPr>
      <dsp:spPr>
        <a:xfrm rot="12600000">
          <a:off x="3352905" y="2907460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800000">
        <a:off x="3425958" y="2993217"/>
        <a:ext cx="182696" cy="198547"/>
      </dsp:txXfrm>
    </dsp:sp>
    <dsp:sp modelId="{6E2460FF-994F-49A6-8B76-FA90AE3CDE32}">
      <dsp:nvSpPr>
        <dsp:cNvPr id="0" name=""/>
        <dsp:cNvSpPr/>
      </dsp:nvSpPr>
      <dsp:spPr>
        <a:xfrm>
          <a:off x="2348971" y="2210752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Med Ed client disseminates confirmation to Field.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92559" y="2354340"/>
        <a:ext cx="693303" cy="693303"/>
      </dsp:txXfrm>
    </dsp:sp>
    <dsp:sp modelId="{986391CB-7880-482C-8C3C-5C194372D80D}">
      <dsp:nvSpPr>
        <dsp:cNvPr id="0" name=""/>
        <dsp:cNvSpPr/>
      </dsp:nvSpPr>
      <dsp:spPr>
        <a:xfrm rot="16200000">
          <a:off x="2708714" y="1806461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747863" y="1911792"/>
        <a:ext cx="182696" cy="198547"/>
      </dsp:txXfrm>
    </dsp:sp>
    <dsp:sp modelId="{7472DC8C-8D36-4A85-B868-F7632477244A}">
      <dsp:nvSpPr>
        <dsp:cNvPr id="0" name=""/>
        <dsp:cNvSpPr/>
      </dsp:nvSpPr>
      <dsp:spPr>
        <a:xfrm>
          <a:off x="2348971" y="737829"/>
          <a:ext cx="980479" cy="98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Event is executed and InComm sends Post-Conference Attendance Reports to Med Ed client for processing</a:t>
          </a:r>
          <a:endParaRPr lang="en-US" sz="500" kern="1200" dirty="0"/>
        </a:p>
      </dsp:txBody>
      <dsp:txXfrm>
        <a:off x="2492559" y="881417"/>
        <a:ext cx="693303" cy="693303"/>
      </dsp:txXfrm>
    </dsp:sp>
    <dsp:sp modelId="{697CFA37-8B7C-439B-9955-52832E3D02B9}">
      <dsp:nvSpPr>
        <dsp:cNvPr id="0" name=""/>
        <dsp:cNvSpPr/>
      </dsp:nvSpPr>
      <dsp:spPr>
        <a:xfrm rot="19800000">
          <a:off x="3340111" y="698076"/>
          <a:ext cx="260994" cy="33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3345356" y="783833"/>
        <a:ext cx="182696" cy="198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D295-C100-4BE9-9523-89EFAAB81A27}">
      <dsp:nvSpPr>
        <dsp:cNvPr id="0" name=""/>
        <dsp:cNvSpPr/>
      </dsp:nvSpPr>
      <dsp:spPr>
        <a:xfrm>
          <a:off x="4093" y="261730"/>
          <a:ext cx="186106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Pre-Event</a:t>
          </a:r>
        </a:p>
      </dsp:txBody>
      <dsp:txXfrm>
        <a:off x="4093" y="261730"/>
        <a:ext cx="1861062" cy="316800"/>
      </dsp:txXfrm>
    </dsp:sp>
    <dsp:sp modelId="{885A427F-9F92-42AC-B59A-8632C094FD8B}">
      <dsp:nvSpPr>
        <dsp:cNvPr id="0" name=""/>
        <dsp:cNvSpPr/>
      </dsp:nvSpPr>
      <dsp:spPr>
        <a:xfrm>
          <a:off x="385274" y="578530"/>
          <a:ext cx="1861062" cy="30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Schedule program; </a:t>
          </a:r>
          <a:r>
            <a:rPr lang="en-US" sz="1100" kern="1200" dirty="0" smtClean="0"/>
            <a:t>confirmations.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Schedule and conduct a DRY RUN in advance of the event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Load slide decks and MP4s to room days/weeks in advance for </a:t>
          </a:r>
          <a:r>
            <a:rPr lang="en-US" sz="1100" kern="1200" dirty="0" smtClean="0"/>
            <a:t>QC by client/presenters.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Open program early.  Meet &amp; Greet VIPs (host/speaker)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Escalate </a:t>
          </a:r>
          <a:r>
            <a:rPr lang="en-US" sz="1100" kern="1200" dirty="0"/>
            <a:t>when host or speaker are a “no show”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Review call flow with VIPs (COMPLIANCE)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Provide Tech Support</a:t>
          </a:r>
        </a:p>
      </dsp:txBody>
      <dsp:txXfrm>
        <a:off x="439783" y="633039"/>
        <a:ext cx="1752044" cy="2979782"/>
      </dsp:txXfrm>
    </dsp:sp>
    <dsp:sp modelId="{F8748CFB-150C-4D1B-96F3-014920F4FC7A}">
      <dsp:nvSpPr>
        <dsp:cNvPr id="0" name=""/>
        <dsp:cNvSpPr/>
      </dsp:nvSpPr>
      <dsp:spPr>
        <a:xfrm>
          <a:off x="2147286" y="18845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147286" y="281125"/>
        <a:ext cx="459111" cy="278010"/>
      </dsp:txXfrm>
    </dsp:sp>
    <dsp:sp modelId="{E978D511-4860-4410-A215-836E2D27C8B7}">
      <dsp:nvSpPr>
        <dsp:cNvPr id="0" name=""/>
        <dsp:cNvSpPr/>
      </dsp:nvSpPr>
      <dsp:spPr>
        <a:xfrm>
          <a:off x="2993677" y="261730"/>
          <a:ext cx="186106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In-Event</a:t>
          </a:r>
        </a:p>
      </dsp:txBody>
      <dsp:txXfrm>
        <a:off x="2993677" y="261730"/>
        <a:ext cx="1861062" cy="316800"/>
      </dsp:txXfrm>
    </dsp:sp>
    <dsp:sp modelId="{F26FAB3C-827A-4F46-A774-FEC614DA78BC}">
      <dsp:nvSpPr>
        <dsp:cNvPr id="0" name=""/>
        <dsp:cNvSpPr/>
      </dsp:nvSpPr>
      <dsp:spPr>
        <a:xfrm>
          <a:off x="3374859" y="578530"/>
          <a:ext cx="1861062" cy="30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Check in attendees on the phone and </a:t>
          </a:r>
          <a:r>
            <a:rPr lang="en-US" sz="1100" kern="1200"/>
            <a:t>viewers on </a:t>
          </a:r>
          <a:r>
            <a:rPr lang="en-US" sz="1100" kern="1200" dirty="0"/>
            <a:t>the web page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Apprise audience of speaker/host “schedule” delays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Launch program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Introduce program and host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Read housekeeping notes to audience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Launch Surveys, Polls as needed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Monitor sound quality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Facilitates electronic Q&amp;A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Closing</a:t>
          </a:r>
        </a:p>
      </dsp:txBody>
      <dsp:txXfrm>
        <a:off x="3429368" y="633039"/>
        <a:ext cx="1752044" cy="2979782"/>
      </dsp:txXfrm>
    </dsp:sp>
    <dsp:sp modelId="{9F3017A3-B107-4138-81D2-BB101874E66E}">
      <dsp:nvSpPr>
        <dsp:cNvPr id="0" name=""/>
        <dsp:cNvSpPr/>
      </dsp:nvSpPr>
      <dsp:spPr>
        <a:xfrm>
          <a:off x="5136871" y="18845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5136871" y="281125"/>
        <a:ext cx="459111" cy="278010"/>
      </dsp:txXfrm>
    </dsp:sp>
    <dsp:sp modelId="{5E11EF07-682C-4C8F-8A42-3A53C94592F3}">
      <dsp:nvSpPr>
        <dsp:cNvPr id="0" name=""/>
        <dsp:cNvSpPr/>
      </dsp:nvSpPr>
      <dsp:spPr>
        <a:xfrm>
          <a:off x="5983262" y="261730"/>
          <a:ext cx="186106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Post-Event</a:t>
          </a:r>
        </a:p>
      </dsp:txBody>
      <dsp:txXfrm>
        <a:off x="5983262" y="261730"/>
        <a:ext cx="1861062" cy="316800"/>
      </dsp:txXfrm>
    </dsp:sp>
    <dsp:sp modelId="{06BC75E0-39D5-4B00-A723-60AC4C686895}">
      <dsp:nvSpPr>
        <dsp:cNvPr id="0" name=""/>
        <dsp:cNvSpPr/>
      </dsp:nvSpPr>
      <dsp:spPr>
        <a:xfrm>
          <a:off x="6364443" y="578530"/>
          <a:ext cx="1861062" cy="30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Generate attendance registration reports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Generate detailed “Exception” reports as needed.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Respond promptly to </a:t>
          </a:r>
          <a:r>
            <a:rPr lang="en-US" sz="1100" kern="1200" dirty="0" smtClean="0"/>
            <a:t>inquiries </a:t>
          </a:r>
          <a:r>
            <a:rPr lang="en-US" sz="1100" kern="1200" dirty="0"/>
            <a:t>or issues raised Post-Event and provide assessments along with solutions  </a:t>
          </a:r>
        </a:p>
      </dsp:txBody>
      <dsp:txXfrm>
        <a:off x="6418952" y="633039"/>
        <a:ext cx="1752044" cy="297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10-29T18:30:58.6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B1EC2A-620F-4B9D-9790-86DE4634E268}" emma:medium="tactile" emma:mode="ink">
          <msink:context xmlns:msink="http://schemas.microsoft.com/ink/2010/main" type="writingRegion" rotatedBoundingBox="2418,5074 2853,5056 2859,5200 2425,5218"/>
        </emma:interpretation>
      </emma:emma>
    </inkml:annotationXML>
    <inkml:traceGroup>
      <inkml:annotationXML>
        <emma:emma xmlns:emma="http://www.w3.org/2003/04/emma" version="1.0">
          <emma:interpretation id="{B186F0FC-3DFD-4291-BB91-4656B72BA215}" emma:medium="tactile" emma:mode="ink">
            <msink:context xmlns:msink="http://schemas.microsoft.com/ink/2010/main" type="paragraph" rotatedBoundingBox="2418,5074 2853,5056 2859,5200 2425,5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9977F-5F44-4A38-A861-C86FAF91E43B}" emma:medium="tactile" emma:mode="ink">
              <msink:context xmlns:msink="http://schemas.microsoft.com/ink/2010/main" type="line" rotatedBoundingBox="2418,5074 2853,5056 2859,5200 2425,5218"/>
            </emma:interpretation>
          </emma:emma>
        </inkml:annotationXML>
        <inkml:traceGroup>
          <inkml:annotationXML>
            <emma:emma xmlns:emma="http://www.w3.org/2003/04/emma" version="1.0">
              <emma:interpretation id="{B10B2904-E43D-41B4-AECC-04996B4D310B}" emma:medium="tactile" emma:mode="ink">
                <msink:context xmlns:msink="http://schemas.microsoft.com/ink/2010/main" type="inkWord" rotatedBoundingBox="2418,5074 2853,5056 2859,5200 2425,52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0,'17'17'656,"0"-17"-202,0 17-392</inkml:trace>
          <inkml:trace contextRef="#ctx0" brushRef="#br0" timeOffset="18296.235">-16-67 0,'0'17'391,"0"0"-376,0 16 1,0-16 0,16-17 874,1 0-843,0 0 31,0 0-47,0 0 79,0 0-16,-1 0-16,1 0 62,17 0 79,-1 0-141,-16 0 235,0 0-266,0 0-1,17 0 1,-18 0 360,1 0-64,0 0-343,0 0 94,0 0 94,-1 0 968,-16-17 297,-16 0-1312,16 1 1312,0-18-1438,0 17 48,0 0 77,-34 17 782,17 0-906,0 17 46,-33 0 1,50 0 406,17-17-47,0 0-407,-1 0 110,-16 17 563,-33-17-563,-1 16-47,0-16 1437,18 0-1421,-1 0 156,-17 0-172,17 0 79,1 0 171,-1 0-281,0 0-16,0 0 234,0 0-218,0 0 16,1 0 124,-1 0-187,0-16 110,0 16-48,17-17 329,17 17-329,0 0-46,0 0 15,-1 0-15,1 0 187,0 0-125,0-17-47,0 0 32,0 17-63,-1 0 609,1 0-531,17 0-46,-17 0 202,-1 0-218,1 0 15,-17-17-31,17 17 31,0-17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10-29T18:32:34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CFF442-C935-4AE3-97D9-FB1161A78B58}" emma:medium="tactile" emma:mode="ink">
          <msink:context xmlns:msink="http://schemas.microsoft.com/ink/2010/main" type="writingRegion" rotatedBoundingBox="1764,6692 1907,7609 1426,7685 1282,6768"/>
        </emma:interpretation>
      </emma:emma>
    </inkml:annotationXML>
    <inkml:traceGroup>
      <inkml:annotationXML>
        <emma:emma xmlns:emma="http://www.w3.org/2003/04/emma" version="1.0">
          <emma:interpretation id="{98D9409B-238E-4A3D-BFF0-41C1CA63CDD7}" emma:medium="tactile" emma:mode="ink">
            <msink:context xmlns:msink="http://schemas.microsoft.com/ink/2010/main" type="paragraph" rotatedBoundingBox="1764,6692 1907,7609 1426,7685 1282,6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472A3-0E34-45BB-8788-8DDC9A755C50}" emma:medium="tactile" emma:mode="ink">
              <msink:context xmlns:msink="http://schemas.microsoft.com/ink/2010/main" type="line" rotatedBoundingBox="1764,6692 1907,7609 1426,7685 1282,6768"/>
            </emma:interpretation>
          </emma:emma>
        </inkml:annotationXML>
        <inkml:traceGroup>
          <inkml:annotationXML>
            <emma:emma xmlns:emma="http://www.w3.org/2003/04/emma" version="1.0">
              <emma:interpretation id="{6FDD3C84-E9E6-4B3D-89E9-34FDCC76366D}" emma:medium="tactile" emma:mode="ink">
                <msink:context xmlns:msink="http://schemas.microsoft.com/ink/2010/main" type="inkWord" rotatedBoundingBox="1764,6692 1787,6839 1305,6915 1282,67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-1110 1598 0,'17'0'937,"0"0"-921,0 0-16,0 0 15,33 0 1,17 0-16,1 34 16,-52-34-16,1 17 15,17-17-15,-1 17 16,-16-17-16,17-17 515,-34 0-108,-17 0-329,0 17-16,0-17 1,17 0-16,0 1 140,-16-1 126,-1 17-220,0 0-46,0 0 172,0 0-188,1 17 32,-1-17-48,-17 16 17,34 1 765,-17 0-719,0-17 297,1 0-297,-18 0-78,17 0 375,0 0-375,1 17 109,16 0 532,-17-17-626,0 0 110,0 0 204,0 0-220,0 0-78,1 0 0,-18 17 48,17-17 14,17-17 329,0 0-281,17 17-126,-17-34 1,17 17 0,0 17 406,-1 0-360,18 0 94,0-16-15,-17 16 31,-1 0 0,1 0-63,0 0 16,17 0 188,-18 0-188,1 0 78,17 0 47,-17 0 15,0 0-233</inkml:trace>
        </inkml:traceGroup>
        <inkml:traceGroup>
          <inkml:annotationXML>
            <emma:emma xmlns:emma="http://www.w3.org/2003/04/emma" version="1.0">
              <emma:interpretation id="{35642940-2D8C-4B62-9DC9-8AE9A5B3194B}" emma:medium="tactile" emma:mode="ink">
                <msink:context xmlns:msink="http://schemas.microsoft.com/ink/2010/main" type="inkWord" rotatedBoundingBox="1829,7452 1855,7618 1434,7683 1408,7518"/>
              </emma:interpretation>
              <emma:one-of disjunction-type="recognition" id="oneOf1"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5143.6798">-975 2355 0,'17'0'453,"-1"0"-312,-16 34 249,17-34-358,0 17 15,0-1 15,0 1-31,16-17 313,-16 0-313,0 0 47,17 0 126,-18 0-111,1 0 32,0 0 47,0 0-78,0 0 297,0 0-345,-1 0 392,1 0 421,-17-17-468,0 1-79,-17-1-108,17 0 171,-16 17-172,-1 0-31,0 0 218,-17 0-343,17 0 312,1 0-280,-1 0-48,0 0-31,0 0 515,0 17-436,1-17-48,-1 17 594,0-17-547,17 16-16,-34-16-46,17 0 31,17 17 250,-16-17-125,-18 17-125,17-17 249,0 0-202,1 17 47,-1-17 406,17-17 640,17-33-1124,16 33 15,-16 0 156,0-17-218,-17 18 15,17 16 0,-1 0 235,1 0-188,17 0-47,-17 0 110,0 0-47,-1 0-1,1 0-30,0 0 46,0 0 32,0 0-32,-1 0 94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10-29T18:33:03.8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20797C-9F39-4C7C-8EC7-BC139E43030D}" emma:medium="tactile" emma:mode="ink">
          <msink:context xmlns:msink="http://schemas.microsoft.com/ink/2010/main" type="writingRegion" rotatedBoundingBox="10446,-50 10461,-50 10461,-35 10446,-35"/>
        </emma:interpretation>
      </emma:emma>
    </inkml:annotationXML>
    <inkml:traceGroup>
      <inkml:annotationXML>
        <emma:emma xmlns:emma="http://www.w3.org/2003/04/emma" version="1.0">
          <emma:interpretation id="{E8F8963C-94EF-4284-8BB3-35E94B950D2A}" emma:medium="tactile" emma:mode="ink">
            <msink:context xmlns:msink="http://schemas.microsoft.com/ink/2010/main" type="paragraph" rotatedBoundingBox="10446,-50 10461,-50 10461,-35 10446,-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66F9B9-0BCF-4A1F-842C-A97843F3AAC6}" emma:medium="tactile" emma:mode="ink">
              <msink:context xmlns:msink="http://schemas.microsoft.com/ink/2010/main" type="line" rotatedBoundingBox="10446,-50 10461,-50 10461,-35 10446,-35"/>
            </emma:interpretation>
          </emma:emma>
        </inkml:annotationXML>
        <inkml:traceGroup>
          <inkml:annotationXML>
            <emma:emma xmlns:emma="http://www.w3.org/2003/04/emma" version="1.0">
              <emma:interpretation id="{F1AD6BF0-4919-41B9-B8C1-2E708D1A5C35}" emma:medium="tactile" emma:mode="ink">
                <msink:context xmlns:msink="http://schemas.microsoft.com/ink/2010/main" type="inkWord" rotatedBoundingBox="10446,-50 10461,-50 10461,-35 10446,-3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10-29T18:34:07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80FAFE-9849-4CD2-839C-37A24F01DD7F}" emma:medium="tactile" emma:mode="ink">
          <msink:context xmlns:msink="http://schemas.microsoft.com/ink/2010/main" type="writingRegion" rotatedBoundingBox="11778,4963 12799,4855 12822,5070 11800,5177"/>
        </emma:interpretation>
      </emma:emma>
    </inkml:annotationXML>
    <inkml:traceGroup>
      <inkml:annotationXML>
        <emma:emma xmlns:emma="http://www.w3.org/2003/04/emma" version="1.0">
          <emma:interpretation id="{7FE6733F-F4A0-4ED5-B846-0A8127889D05}" emma:medium="tactile" emma:mode="ink">
            <msink:context xmlns:msink="http://schemas.microsoft.com/ink/2010/main" type="paragraph" rotatedBoundingBox="11778,4963 12799,4855 12822,5070 11800,5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9AA400-1695-496E-AFD6-3D05E8410041}" emma:medium="tactile" emma:mode="ink">
              <msink:context xmlns:msink="http://schemas.microsoft.com/ink/2010/main" type="line" rotatedBoundingBox="11778,4963 12799,4855 12822,5070 11800,5177"/>
            </emma:interpretation>
          </emma:emma>
        </inkml:annotationXML>
        <inkml:traceGroup>
          <inkml:annotationXML>
            <emma:emma xmlns:emma="http://www.w3.org/2003/04/emma" version="1.0">
              <emma:interpretation id="{3C72B052-2DE6-4E25-B312-3A570BE10C87}" emma:medium="tactile" emma:mode="ink">
                <msink:context xmlns:msink="http://schemas.microsoft.com/ink/2010/main" type="inkWord" rotatedBoundingBox="11780,4985 12291,4931 12311,5124 11800,5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 69 0,'0'17'531,"0"0"-515,0-1 47,17 1 93,0 0-125,0-17 328,16 0-327,-16 0-17,0 0 1,0 0 0,0 0-1,-1 0 1,1 0 62,0 0-16,0 0-30,0 0-1,33-17 31,-33 17-15,0 0-31,0 0 62,-1 0-62,1 0 31,17 0-16,-17-17 47,0 17 0,-1 0-15,1-16 452,-17-1-296,0 0-94,0-17-125,-17 34 16,17-16 30,-16-1 79,-1 17-78,0 0 0,-17 0-31,1 0 31,16 17-16,0-1 125,17 1 188,0 0-344,34-17 62,-18 0 17,1 0 108,17 0-171,-17 0-1,-17 17 892,17 0-892,-1-1 376,-16 1 859,0 0-1235,-16-17 32,-1 17 31,0-17-46,-17 0 61,17 0 95,1 0-157,-1 0 16,0 0 0,0 0 15,-33 0 17,33 0 92,-17 0-14,17 0-79,1 17 16,-1 0-48,0-1 1,0-16 31,0 0-46,0 0 233,1 0 48,-1 0-282,0 0-15,17-16 15,-17-1 94,0 17-109,17-17-1,-16 0 1,16 0-1,0-16 689,16 16-658,1 17 79,0-17-31,0 17-31,0 0-48,-1 0 1,1 0 0,0 0-1,0-17 1,17 17 31,-1-33 15,1 33 157,-34 16 297,0 1-516,0 0 15,0 0 32,0 0-31,0-1 62,0 1 125,0 0-156,34-17-32,-18 0 17,18-17-1,-17 17-15,0 0-1,16-17-15,-33-16 453,0 16-187,-33 17-110,16 0-156,0 0 31,-17 0 1,18 17-17,-1-17 157,-17 0 63,17 0-157,0 0-47,1 17-15,-1-17 343,0 0-312,0 0-32,17 16 17,-17 1-17,0-17 95,-16 0 187,16 0-157,0 0 1704,34 0-1672,17-17-157,-18 17 48,1 0-1,0 0-30,17-16 30,-17 16 16,16-17-31,-16 17 63,0-17-64,-17 0 17,17 17-16,0 0 15,-1-17-46,1 1 0,0 16 359,0 0-360,0 0 1,16 0 93,-16 0 32,0 0-94,17 0 109,-34 16-94,16-16 32,1 17-78</inkml:trace>
        </inkml:traceGroup>
        <inkml:traceGroup>
          <inkml:annotationXML>
            <emma:emma xmlns:emma="http://www.w3.org/2003/04/emma" version="1.0">
              <emma:interpretation id="{6074DF79-6A5A-4C87-BC5E-B9B05307342D}" emma:medium="tactile" emma:mode="ink">
                <msink:context xmlns:msink="http://schemas.microsoft.com/ink/2010/main" type="inkWord" rotatedBoundingBox="12644,4872 12799,4855 12821,5064 12666,5080"/>
              </emma:interpretation>
              <emma:one-of disjunction-type="recognition" id="oneOf1">
                <emma:interpretation id="interp1" emma:lang="" emma:confidence="1">
                  <emma:literal>S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6152.2792">895 136 0,'-17'0'234,"34"-17"-156,0 17-46,17 0 265,-18 0-251,1 0 126,17 0 31,-17 0-62,-17-16 125,0-1-219,-17 0-32,17 0 32,-34-16-31,34 16-1,0 0 1,-17-17 0,17 17 15,0 1 0,0 32 594,0 1-594,0 17 16,0-17 16,0 0-63,0-1 15,0 1 1,0 0 0,-16 0 234,-1-17-110,0 0-109,0 0 219,0 0 63,17-17-282,0 0 0,0 0-15,0 1 0,0-1 31,0 0 140,17 17-156,0 0 47,17 0-15,-18 17 249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A3EC6-819D-43A8-AA51-3124C14BFF18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E11C34-50EA-4503-9C53-318ABF4FE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BA652-D874-4645-994E-ED037087E6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BA652-D874-4645-994E-ED037087E6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10" y="1200150"/>
            <a:ext cx="7772400" cy="154305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rgbClr val="87AF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90" y="2828925"/>
            <a:ext cx="6400800" cy="151447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9550"/>
            <a:ext cx="2209800" cy="7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1" y="4674394"/>
            <a:ext cx="379413" cy="69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674394"/>
            <a:ext cx="8686800" cy="69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60960"/>
            <a:ext cx="8037512" cy="112514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A1A1A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28651"/>
            <a:ext cx="8037512" cy="1257299"/>
          </a:xfrm>
        </p:spPr>
        <p:txBody>
          <a:bodyPr anchor="b"/>
          <a:lstStyle>
            <a:lvl1pPr algn="l">
              <a:defRPr sz="4800" b="1" cap="all">
                <a:solidFill>
                  <a:srgbClr val="87AF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 dirty="0">
                <a:solidFill>
                  <a:srgbClr val="87AF9A"/>
                </a:solidFill>
              </a:rPr>
              <a:t>www.incommconferencing.com  </a:t>
            </a:r>
            <a:r>
              <a:rPr lang="en-US" dirty="0"/>
              <a:t>                                                       </a:t>
            </a:r>
            <a:r>
              <a:rPr lang="en-US" dirty="0">
                <a:solidFill>
                  <a:srgbClr val="87AF9A"/>
                </a:solidFill>
              </a:rPr>
              <a:t>Reservations: 1-877-804-2066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DA1C2B-6DBB-45AE-9B40-C0D03F60E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22642"/>
            <a:ext cx="975362" cy="2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16"/>
            <a:ext cx="8229600" cy="39296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7AF9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5A0D-1699-406C-997A-C33DBC3F6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9516"/>
            <a:ext cx="4038600" cy="39296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9516"/>
            <a:ext cx="4038600" cy="39296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7AF9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19DC-0D30-45AB-8A99-C49467FDB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9516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4040188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9516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0151"/>
            <a:ext cx="4041775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7AF9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E972-2094-4BCD-809D-536F159F2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7AF9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2B4F-0AFA-48E7-B7B1-A08D6B7A7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0" y="0"/>
            <a:ext cx="9144000" cy="4743450"/>
            <a:chOff x="-508" y="0"/>
            <a:chExt cx="9144508" cy="6324600"/>
          </a:xfrm>
        </p:grpSpPr>
        <p:sp>
          <p:nvSpPr>
            <p:cNvPr id="7" name="Rectangle 6"/>
            <p:cNvSpPr/>
            <p:nvPr/>
          </p:nvSpPr>
          <p:spPr>
            <a:xfrm>
              <a:off x="-508" y="744538"/>
              <a:ext cx="381021" cy="92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717" y="744538"/>
              <a:ext cx="8687283" cy="92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508" y="0"/>
              <a:ext cx="9144508" cy="69215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62979" y="6232525"/>
              <a:ext cx="379434" cy="92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08" y="6232525"/>
              <a:ext cx="8687283" cy="92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00087"/>
            <a:ext cx="8229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12507"/>
            <a:ext cx="7010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7AF9A"/>
                </a:solidFill>
              </a:rPr>
              <a:t>www.incommconferencing.com</a:t>
            </a:r>
            <a:r>
              <a:rPr lang="en-US" dirty="0"/>
              <a:t>                                                         </a:t>
            </a:r>
            <a:r>
              <a:rPr lang="en-US" dirty="0">
                <a:solidFill>
                  <a:srgbClr val="87AF9A"/>
                </a:solidFill>
              </a:rPr>
              <a:t>Reservations: 1-877-804-2066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812507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87AF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58FDB-6876-4CA8-9DD0-D7B16ECD35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975362" cy="262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0" r:id="rId3"/>
    <p:sldLayoutId id="2147483681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3200" b="1" kern="1200">
          <a:solidFill>
            <a:srgbClr val="87AF9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2800" b="1" kern="1200">
          <a:solidFill>
            <a:srgbClr val="87AF9A"/>
          </a:solidFill>
          <a:latin typeface="+mn-lt"/>
          <a:ea typeface="+mn-ea"/>
          <a:cs typeface="+mn-cs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87AF9A"/>
        </a:buClr>
        <a:buFont typeface="Arial" panose="020B0604020202020204" pitchFamily="34" charset="0"/>
        <a:buChar char="•"/>
        <a:defRPr sz="2400" b="1" kern="1200">
          <a:solidFill>
            <a:srgbClr val="87AF9A"/>
          </a:solidFill>
          <a:latin typeface="+mn-lt"/>
          <a:ea typeface="+mn-ea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87AF9A"/>
        </a:buClr>
        <a:buFont typeface="Arial" panose="020B0604020202020204" pitchFamily="34" charset="0"/>
        <a:buChar char="•"/>
        <a:defRPr sz="2000" b="1" kern="1200">
          <a:solidFill>
            <a:srgbClr val="87AF9A"/>
          </a:solidFill>
          <a:latin typeface="+mn-lt"/>
          <a:ea typeface="+mn-ea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7AF9A"/>
        </a:buClr>
        <a:buFont typeface="Arial" panose="020B0604020202020204" pitchFamily="34" charset="0"/>
        <a:buChar char="•"/>
        <a:defRPr sz="2000" b="1" kern="1200">
          <a:solidFill>
            <a:srgbClr val="87AF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0" y="0"/>
            <a:ext cx="9144000" cy="4743450"/>
            <a:chOff x="-508" y="0"/>
            <a:chExt cx="9144508" cy="6324600"/>
          </a:xfrm>
        </p:grpSpPr>
        <p:sp>
          <p:nvSpPr>
            <p:cNvPr id="7" name="Rectangle 6"/>
            <p:cNvSpPr/>
            <p:nvPr/>
          </p:nvSpPr>
          <p:spPr>
            <a:xfrm>
              <a:off x="-508" y="744538"/>
              <a:ext cx="381021" cy="9207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717" y="744538"/>
              <a:ext cx="8687283" cy="9207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508" y="0"/>
              <a:ext cx="9144508" cy="69215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62979" y="6232525"/>
              <a:ext cx="379434" cy="9207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08" y="6232525"/>
              <a:ext cx="8687283" cy="9207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00087"/>
            <a:ext cx="8229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12507"/>
            <a:ext cx="7010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87AF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812507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87AF9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2DF8D-AD05-4B24-88DA-9298FA781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6" y="4800600"/>
            <a:ext cx="1072898" cy="289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7AF9A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artin@incommconferencing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martin@incommconferencing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Virtual Med Ed Events Made Easy…</a:t>
            </a:r>
            <a:endParaRPr lang="en-US" alt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091237" cy="8858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Debbie Martin, Global Account Manager </a:t>
            </a:r>
            <a:r>
              <a:rPr lang="en-US" altLang="en-US" sz="2400" dirty="0" smtClean="0">
                <a:hlinkClick r:id="rId2"/>
              </a:rPr>
              <a:t>dmartin@incommconferencing.com</a:t>
            </a:r>
            <a:r>
              <a:rPr lang="en-US" altLang="en-US" sz="2400" dirty="0" smtClean="0"/>
              <a:t> </a:t>
            </a:r>
          </a:p>
          <a:p>
            <a:pPr eaLnBrk="1" hangingPunct="1"/>
            <a:r>
              <a:rPr lang="en-US" altLang="en-US" sz="2400" dirty="0" smtClean="0"/>
              <a:t>201-315-8678</a:t>
            </a:r>
          </a:p>
          <a:p>
            <a:pPr eaLnBrk="1" hangingPunct="1"/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85" y="89296"/>
            <a:ext cx="8229600" cy="519113"/>
          </a:xfrm>
        </p:spPr>
        <p:txBody>
          <a:bodyPr/>
          <a:lstStyle/>
          <a:p>
            <a:r>
              <a:rPr lang="en-US" sz="2800" dirty="0" smtClean="0"/>
              <a:t>The Event Duties of the InComm Web Specialist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45715"/>
              </p:ext>
            </p:extLst>
          </p:nvPr>
        </p:nvGraphicFramePr>
        <p:xfrm>
          <a:off x="457200" y="700088"/>
          <a:ext cx="8229600" cy="39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7D295-C100-4BE9-9523-89EFAAB8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E47D295-C100-4BE9-9523-89EFAAB8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E47D295-C100-4BE9-9523-89EFAAB8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5A427F-9F92-42AC-B59A-8632C094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85A427F-9F92-42AC-B59A-8632C094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85A427F-9F92-42AC-B59A-8632C094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748CFB-150C-4D1B-96F3-014920F4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8748CFB-150C-4D1B-96F3-014920F4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8748CFB-150C-4D1B-96F3-014920F4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8D511-4860-4410-A215-836E2D27C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978D511-4860-4410-A215-836E2D27C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978D511-4860-4410-A215-836E2D27C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6FAB3C-827A-4F46-A774-FEC614DA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26FAB3C-827A-4F46-A774-FEC614DA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F26FAB3C-827A-4F46-A774-FEC614DA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3017A3-B107-4138-81D2-BB101874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9F3017A3-B107-4138-81D2-BB101874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9F3017A3-B107-4138-81D2-BB101874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1EF07-682C-4C8F-8A42-3A53C945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E11EF07-682C-4C8F-8A42-3A53C945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E11EF07-682C-4C8F-8A42-3A53C945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BC75E0-39D5-4B00-A723-60AC4C686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6BC75E0-39D5-4B00-A723-60AC4C686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6BC75E0-39D5-4B00-A723-60AC4C686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716681"/>
              </p:ext>
            </p:extLst>
          </p:nvPr>
        </p:nvGraphicFramePr>
        <p:xfrm>
          <a:off x="1295400" y="846834"/>
          <a:ext cx="5886450" cy="361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37629846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95693517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4142290374"/>
                    </a:ext>
                  </a:extLst>
                </a:gridCol>
              </a:tblGrid>
              <a:tr h="384461">
                <a:tc>
                  <a:txBody>
                    <a:bodyPr/>
                    <a:lstStyle/>
                    <a:p>
                      <a:r>
                        <a:rPr lang="en-US" sz="1000" dirty="0"/>
                        <a:t>Wants</a:t>
                      </a:r>
                      <a:r>
                        <a:rPr lang="en-US" sz="1000" baseline="0" dirty="0"/>
                        <a:t> &amp; Needs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Webcasting (e.g., </a:t>
                      </a:r>
                      <a:r>
                        <a:rPr lang="en-US" sz="1000" dirty="0" err="1" smtClean="0"/>
                        <a:t>GlobalMeet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Web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smtClean="0"/>
                        <a:t>Conferencing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97859"/>
                  </a:ext>
                </a:extLst>
              </a:tr>
              <a:tr h="576692">
                <a:tc>
                  <a:txBody>
                    <a:bodyPr/>
                    <a:lstStyle/>
                    <a:p>
                      <a:r>
                        <a:rPr lang="en-US" sz="1000" dirty="0"/>
                        <a:t>Event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  <a:r>
                        <a:rPr lang="en-US" sz="1000" baseline="0" dirty="0"/>
                        <a:t> – Best suited for central Administrative Access.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 – Better</a:t>
                      </a:r>
                      <a:r>
                        <a:rPr lang="en-US" sz="1000" baseline="0" dirty="0"/>
                        <a:t> suited for Self-Service by Host.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12077"/>
                  </a:ext>
                </a:extLst>
              </a:tr>
              <a:tr h="531823">
                <a:tc>
                  <a:txBody>
                    <a:bodyPr/>
                    <a:lstStyle/>
                    <a:p>
                      <a:r>
                        <a:rPr lang="en-US" sz="1000" dirty="0"/>
                        <a:t>Easy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 – Up</a:t>
                      </a:r>
                      <a:r>
                        <a:rPr lang="en-US" sz="1000" baseline="0" dirty="0"/>
                        <a:t> to Date/ RECENT browser is the only requirement for ANY </a:t>
                      </a:r>
                      <a:r>
                        <a:rPr lang="en-US" sz="1000" baseline="0" dirty="0" smtClean="0"/>
                        <a:t>device (phones, iPads).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– Downloads, Runs, Installs needed.</a:t>
                      </a:r>
                      <a:r>
                        <a:rPr lang="en-US" sz="1000" baseline="0" dirty="0"/>
                        <a:t>    App store required for mobile device.  Pop-ups common.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9788"/>
                  </a:ext>
                </a:extLst>
              </a:tr>
              <a:tr h="384094">
                <a:tc>
                  <a:txBody>
                    <a:bodyPr/>
                    <a:lstStyle/>
                    <a:p>
                      <a:r>
                        <a:rPr lang="en-US" sz="1000" dirty="0"/>
                        <a:t>Detailed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 – Robust Data</a:t>
                      </a:r>
                      <a:r>
                        <a:rPr lang="en-US" sz="1000" baseline="0" dirty="0"/>
                        <a:t> Collection &amp; Reporting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 – in some instances,</a:t>
                      </a:r>
                      <a:r>
                        <a:rPr lang="en-US" sz="1000" baseline="0" dirty="0"/>
                        <a:t> often an upgraded license.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80780"/>
                  </a:ext>
                </a:extLst>
              </a:tr>
              <a:tr h="827280">
                <a:tc>
                  <a:txBody>
                    <a:bodyPr/>
                    <a:lstStyle/>
                    <a:p>
                      <a:r>
                        <a:rPr lang="en-US" sz="1000" dirty="0"/>
                        <a:t>Ability to enforce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 smtClean="0"/>
                        <a:t>Compliance </a:t>
                      </a:r>
                      <a:r>
                        <a:rPr lang="en-US" sz="1000" dirty="0"/>
                        <a:t>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  <a:r>
                        <a:rPr lang="en-US" sz="1000" baseline="0" dirty="0"/>
                        <a:t> – Defined roles in the program (Admin, Presenters, Audience) with assigned rights.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– Host has control of the program when sharing a</a:t>
                      </a:r>
                      <a:r>
                        <a:rPr lang="en-US" sz="1000" baseline="0" dirty="0"/>
                        <a:t> screen and can change slides decks/files, share desktop, share browser on the fly.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03198"/>
                  </a:ext>
                </a:extLst>
              </a:tr>
              <a:tr h="82728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Ability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for host to easily see everybody in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the program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Yes – Audience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participants are anonymous to each other.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Yes – but audience participants may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only anonymous to each other on upgraded license.   Audience members are never anonymous on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webcam.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2622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www.incommconferencing.com                                                         Reservations: 1-877-804-2066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Comparisons, cont’d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53685"/>
              </p:ext>
            </p:extLst>
          </p:nvPr>
        </p:nvGraphicFramePr>
        <p:xfrm>
          <a:off x="1295400" y="642497"/>
          <a:ext cx="6047206" cy="417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3601909353"/>
                    </a:ext>
                  </a:extLst>
                </a:gridCol>
                <a:gridCol w="1785019">
                  <a:extLst>
                    <a:ext uri="{9D8B030D-6E8A-4147-A177-3AD203B41FA5}">
                      <a16:colId xmlns:a16="http://schemas.microsoft.com/office/drawing/2014/main" val="4090221448"/>
                    </a:ext>
                  </a:extLst>
                </a:gridCol>
                <a:gridCol w="2185737">
                  <a:extLst>
                    <a:ext uri="{9D8B030D-6E8A-4147-A177-3AD203B41FA5}">
                      <a16:colId xmlns:a16="http://schemas.microsoft.com/office/drawing/2014/main" val="1615516177"/>
                    </a:ext>
                  </a:extLst>
                </a:gridCol>
              </a:tblGrid>
              <a:tr h="434578">
                <a:tc>
                  <a:txBody>
                    <a:bodyPr/>
                    <a:lstStyle/>
                    <a:p>
                      <a:r>
                        <a:rPr lang="en-US" sz="1050" dirty="0"/>
                        <a:t>Wants</a:t>
                      </a:r>
                      <a:r>
                        <a:rPr lang="en-US" sz="1050" baseline="0" dirty="0"/>
                        <a:t> &amp; Needs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Webcasting (e.g., </a:t>
                      </a:r>
                      <a:r>
                        <a:rPr lang="en-US" sz="1050" dirty="0" err="1" smtClean="0"/>
                        <a:t>GlobalMeet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Web</a:t>
                      </a:r>
                      <a:r>
                        <a:rPr lang="en-US" sz="1050" baseline="0" dirty="0"/>
                        <a:t> Conferencing </a:t>
                      </a:r>
                      <a:r>
                        <a:rPr lang="en-US" sz="1050" dirty="0"/>
                        <a:t>Web</a:t>
                      </a:r>
                      <a:r>
                        <a:rPr lang="en-US" sz="1050" baseline="0" dirty="0"/>
                        <a:t> Conferencing (e.g., WebEx, Zoom)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72994"/>
                  </a:ext>
                </a:extLst>
              </a:tr>
              <a:tr h="710132">
                <a:tc>
                  <a:txBody>
                    <a:bodyPr/>
                    <a:lstStyle/>
                    <a:p>
                      <a:r>
                        <a:rPr lang="en-US" sz="900" dirty="0"/>
                        <a:t>Ability</a:t>
                      </a:r>
                      <a:r>
                        <a:rPr lang="en-US" sz="900" baseline="0" dirty="0"/>
                        <a:t> for PPT links to function within program platform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aseline="0" dirty="0"/>
                        <a:t>Yes, for actionable links.   Not recommended for MP4s. Screen share add-on required for all PPT </a:t>
                      </a:r>
                      <a:r>
                        <a:rPr lang="en-US" sz="900" baseline="0" dirty="0" smtClean="0"/>
                        <a:t>functioning.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Yes – but Host must share</a:t>
                      </a:r>
                      <a:r>
                        <a:rPr lang="en-US" sz="900" baseline="0" dirty="0"/>
                        <a:t>s screen and can change slides decks, share desktop, share browser on the fly (BEWARE</a:t>
                      </a:r>
                      <a:r>
                        <a:rPr lang="en-US" sz="900" baseline="0" dirty="0" smtClean="0"/>
                        <a:t>).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47836"/>
                  </a:ext>
                </a:extLst>
              </a:tr>
              <a:tr h="1018884">
                <a:tc>
                  <a:txBody>
                    <a:bodyPr/>
                    <a:lstStyle/>
                    <a:p>
                      <a:r>
                        <a:rPr lang="en-US" sz="900" dirty="0"/>
                        <a:t>Display of varying text fonts within a given slide (e.g., bold text not displaying)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Yes,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 if custom fonts are provided for upload to platform when PPT is built.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 Slides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  converted to images. Known issue on occasion with Custom Fonts.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Yes since web conferencing involves screenshare; varying text fonts within a deck will render without issue.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516956"/>
                  </a:ext>
                </a:extLst>
              </a:tr>
              <a:tr h="1173261">
                <a:tc>
                  <a:txBody>
                    <a:bodyPr/>
                    <a:lstStyle/>
                    <a:p>
                      <a:r>
                        <a:rPr lang="en-US" sz="900" dirty="0"/>
                        <a:t>Ability for the speaker to</a:t>
                      </a:r>
                      <a:r>
                        <a:rPr lang="en-US" sz="900" baseline="0" dirty="0"/>
                        <a:t> use a webcam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Yes – Before entry</a:t>
                      </a:r>
                      <a:r>
                        <a:rPr lang="en-US" sz="900" baseline="0" dirty="0"/>
                        <a:t> into program, Hosts/Speakers may encounter APPS, </a:t>
                      </a:r>
                      <a:r>
                        <a:rPr lang="en-US" sz="900" dirty="0"/>
                        <a:t>Downloads, Runs, Installs needed.</a:t>
                      </a:r>
                      <a:r>
                        <a:rPr lang="en-US" sz="900" baseline="0" dirty="0"/>
                        <a:t>    App store required for mobile device.  Pop-ups common.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If Speaker has an Install problem they are NOT getting in.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611479"/>
                  </a:ext>
                </a:extLst>
              </a:tr>
              <a:tr h="833155">
                <a:tc>
                  <a:txBody>
                    <a:bodyPr/>
                    <a:lstStyle/>
                    <a:p>
                      <a:r>
                        <a:rPr lang="en-US" sz="900" dirty="0"/>
                        <a:t>Ability to use phone</a:t>
                      </a:r>
                      <a:r>
                        <a:rPr lang="en-US" sz="900" baseline="0" dirty="0"/>
                        <a:t> or laptop for audio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Yes - </a:t>
                      </a:r>
                      <a:r>
                        <a:rPr lang="en-US" sz="900" baseline="0" dirty="0"/>
                        <a:t>Hosts/Speakers may encounter </a:t>
                      </a:r>
                      <a:r>
                        <a:rPr lang="en-US" sz="900" dirty="0"/>
                        <a:t>Downloads, Runs, Installs needed.</a:t>
                      </a:r>
                      <a:r>
                        <a:rPr lang="en-US" sz="900" baseline="0" dirty="0"/>
                        <a:t>    App store required for mobile device.  Pop-ups common. If Speakers have an Install problem, they are NOT getting in.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3912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0433"/>
          </a:xfrm>
        </p:spPr>
        <p:txBody>
          <a:bodyPr/>
          <a:lstStyle/>
          <a:p>
            <a:r>
              <a:rPr lang="en-US" sz="3600" dirty="0"/>
              <a:t>Comparisons</a:t>
            </a:r>
            <a:r>
              <a:rPr lang="en-US" dirty="0"/>
              <a:t>, cont’d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216917"/>
              </p:ext>
            </p:extLst>
          </p:nvPr>
        </p:nvGraphicFramePr>
        <p:xfrm>
          <a:off x="1447800" y="644900"/>
          <a:ext cx="6057900" cy="403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932362767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181394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876805010"/>
                    </a:ext>
                  </a:extLst>
                </a:gridCol>
              </a:tblGrid>
              <a:tr h="241323">
                <a:tc>
                  <a:txBody>
                    <a:bodyPr/>
                    <a:lstStyle/>
                    <a:p>
                      <a:r>
                        <a:rPr lang="en-US" sz="1050" dirty="0"/>
                        <a:t>Wants</a:t>
                      </a:r>
                      <a:r>
                        <a:rPr lang="en-US" sz="1050" baseline="0" dirty="0"/>
                        <a:t> &amp; Needs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Webcasting (e.g., </a:t>
                      </a:r>
                      <a:r>
                        <a:rPr lang="en-US" sz="1050" dirty="0" err="1" smtClean="0"/>
                        <a:t>GlobalMeet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Web</a:t>
                      </a:r>
                      <a:r>
                        <a:rPr lang="en-US" sz="1050" baseline="0" dirty="0"/>
                        <a:t> Conferencing (e.g., WebEx, Zoom)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1360"/>
                  </a:ext>
                </a:extLst>
              </a:tr>
              <a:tr h="90167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Permit Host and other program Collaborators to join Speaker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Console via VOIP Bridge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(VOIP, Webcam or Phone Access)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Yes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but may there may be different limits per platform or license.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Yes,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but control may need to be passed from host to presenter or cohost.  Contingencies plans for host drops suggested.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83825"/>
                  </a:ext>
                </a:extLst>
              </a:tr>
              <a:tr h="844933">
                <a:tc>
                  <a:txBody>
                    <a:bodyPr/>
                    <a:lstStyle/>
                    <a:p>
                      <a:r>
                        <a:rPr lang="en-US" sz="1000" dirty="0"/>
                        <a:t>No Special</a:t>
                      </a:r>
                      <a:r>
                        <a:rPr lang="en-US" sz="1000" baseline="0" dirty="0"/>
                        <a:t> Browser Requirements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/>
                        <a:t>Browser must be relatively recent.  Only browser reported unsupported is expired and no longer supported by Microsoft. IE versions lower than 11.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If</a:t>
                      </a:r>
                      <a:r>
                        <a:rPr lang="en-US" sz="1000" baseline="0" dirty="0"/>
                        <a:t> FLASH is not supported, users may be prompted to enable FLASH in their browser before being offered an APP, DOWNLOAD, Runs, Installs.   Pop-ups common.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075963"/>
                  </a:ext>
                </a:extLst>
              </a:tr>
              <a:tr h="844933">
                <a:tc>
                  <a:txBody>
                    <a:bodyPr/>
                    <a:lstStyle/>
                    <a:p>
                      <a:r>
                        <a:rPr lang="en-US" sz="1000" dirty="0"/>
                        <a:t>Streamline</a:t>
                      </a:r>
                      <a:r>
                        <a:rPr lang="en-US" sz="1000" baseline="0" dirty="0"/>
                        <a:t> Sign-In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Yes, but </a:t>
                      </a:r>
                      <a:r>
                        <a:rPr lang="en-US" sz="1000" baseline="0" dirty="0"/>
                        <a:t>users may be prompted to enable FLASH in their browser before being offered </a:t>
                      </a:r>
                      <a:r>
                        <a:rPr lang="en-US" sz="1000" baseline="0" dirty="0" smtClean="0"/>
                        <a:t>APP</a:t>
                      </a:r>
                      <a:r>
                        <a:rPr lang="en-US" sz="1000" baseline="0" dirty="0"/>
                        <a:t>, DOWNLOAD, Runs, </a:t>
                      </a:r>
                      <a:r>
                        <a:rPr lang="en-US" sz="1000" baseline="0" dirty="0" smtClean="0"/>
                        <a:t>Installs, Pop-ups 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85516"/>
                  </a:ext>
                </a:extLst>
              </a:tr>
              <a:tr h="10131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Customized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/>
                        <a:t>Log-In Page/Player Page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Yes, but depends</a:t>
                      </a:r>
                      <a:r>
                        <a:rPr lang="en-US" sz="1000" baseline="0" dirty="0"/>
                        <a:t> on license.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6436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VoIP: Proceed with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16"/>
            <a:ext cx="8229600" cy="3701034"/>
          </a:xfrm>
        </p:spPr>
        <p:txBody>
          <a:bodyPr/>
          <a:lstStyle/>
          <a:p>
            <a:r>
              <a:rPr lang="en-US" sz="1600" dirty="0"/>
              <a:t>2-way VoIP is a bad idea with “NO ROOM TO FAIL” programs.  Limited by available bandwidth– varies across dispersed audience.   You can’t have other applications open and competing for bandwidth – audio will suffer first.   # 1 challenge</a:t>
            </a:r>
          </a:p>
          <a:p>
            <a:r>
              <a:rPr lang="en-US" sz="1600" dirty="0"/>
              <a:t>One click into web program and cost-effective. But can be erratic, jittery, fluctuate and less professional-sounding on occasion</a:t>
            </a:r>
          </a:p>
          <a:p>
            <a:r>
              <a:rPr lang="en-US" sz="1600" dirty="0"/>
              <a:t>Requires discipline about plugging in good headset; microphone picks up background noise, static and echo</a:t>
            </a:r>
          </a:p>
          <a:p>
            <a:r>
              <a:rPr lang="en-US" sz="1600" dirty="0"/>
              <a:t>Headphones must be compatible with computer (not earphones).   Know where to plug it in and how to do it.</a:t>
            </a:r>
          </a:p>
          <a:p>
            <a:r>
              <a:rPr lang="en-US" sz="1600" dirty="0"/>
              <a:t>Phone will give you highest level/dependability possible </a:t>
            </a:r>
          </a:p>
          <a:p>
            <a:r>
              <a:rPr lang="en-US" sz="1600" dirty="0"/>
              <a:t>Millisecond delay in phone; seconds delay in VoIP (jittery)</a:t>
            </a:r>
          </a:p>
          <a:p>
            <a:r>
              <a:rPr lang="en-US" sz="1600" dirty="0"/>
              <a:t>Challenging for constantly changing, new audiences.  Easier to manage small subset  of speakers only (InComm will provide  test links/ FAQs / need to join early*)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File:&lt;strong&gt;Warning&lt;/strong&gt;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" cy="527685"/>
          </a:xfrm>
          <a:prstGeom prst="rect">
            <a:avLst/>
          </a:prstGeom>
        </p:spPr>
      </p:pic>
      <p:pic>
        <p:nvPicPr>
          <p:cNvPr id="7" name="Picture 6" descr="File:&lt;strong&gt;Warning&lt;/strong&gt;.svg - Wikimedia Commons">
            <a:extLst>
              <a:ext uri="{FF2B5EF4-FFF2-40B4-BE49-F238E27FC236}">
                <a16:creationId xmlns:a16="http://schemas.microsoft.com/office/drawing/2014/main" id="{77A76269-369A-4F74-B245-36FBABE5C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-19592"/>
            <a:ext cx="571500" cy="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Share:  Proceed with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Hosts/Speakers need to develop Virtual fluency on platform and be able to command the audience and the technology, as well as the content of the presentation.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They need to become comfortable with sharing and passing control of their </a:t>
            </a:r>
            <a:r>
              <a:rPr lang="en-US" sz="3000" dirty="0" smtClean="0"/>
              <a:t>screens.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File:&lt;strong&gt;Warning&lt;/strong&gt;.svg - Wikimedia Commons">
            <a:extLst>
              <a:ext uri="{FF2B5EF4-FFF2-40B4-BE49-F238E27FC236}">
                <a16:creationId xmlns:a16="http://schemas.microsoft.com/office/drawing/2014/main" id="{3D62409D-0582-4014-836B-428AF1330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" cy="527685"/>
          </a:xfrm>
          <a:prstGeom prst="rect">
            <a:avLst/>
          </a:prstGeom>
        </p:spPr>
      </p:pic>
      <p:pic>
        <p:nvPicPr>
          <p:cNvPr id="8" name="Picture 7" descr="File:&lt;strong&gt;Warning&lt;/strong&gt;.svg - Wikimedia Commons">
            <a:extLst>
              <a:ext uri="{FF2B5EF4-FFF2-40B4-BE49-F238E27FC236}">
                <a16:creationId xmlns:a16="http://schemas.microsoft.com/office/drawing/2014/main" id="{6B989CEA-2E3E-4F31-AF2B-E1F03F07D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5" y="12047"/>
            <a:ext cx="571500" cy="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Underestimate Ease of Entry: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InComm </a:t>
            </a:r>
            <a:r>
              <a:rPr lang="en-US" dirty="0" smtClean="0"/>
              <a:t>Webcast</a:t>
            </a:r>
            <a:r>
              <a:rPr lang="en-US" dirty="0" smtClean="0"/>
              <a:t> </a:t>
            </a:r>
            <a:r>
              <a:rPr lang="en-US" dirty="0"/>
              <a:t>Participants NEVER ask</a:t>
            </a:r>
          </a:p>
          <a:p>
            <a:r>
              <a:rPr lang="en-US" dirty="0"/>
              <a:t>Why is it so hard to join the program?</a:t>
            </a:r>
          </a:p>
          <a:p>
            <a:r>
              <a:rPr lang="en-US" dirty="0"/>
              <a:t>Should I grant permission to access my computer?</a:t>
            </a:r>
          </a:p>
          <a:p>
            <a:r>
              <a:rPr lang="en-US" dirty="0"/>
              <a:t>Should I answer “yes” to an install? </a:t>
            </a:r>
          </a:p>
          <a:p>
            <a:r>
              <a:rPr lang="en-US" dirty="0"/>
              <a:t>Should I call my IT Administrator?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&lt;strong&gt;Red&lt;/strong&gt; Traffic &lt;strong&gt;Lights&lt;/strong&gt; pictures, free use image, 21-33-65 b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437744"/>
            <a:ext cx="1447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2512"/>
            <a:ext cx="8229600" cy="32642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9455"/>
            <a:ext cx="8229600" cy="519113"/>
          </a:xfrm>
        </p:spPr>
        <p:txBody>
          <a:bodyPr/>
          <a:lstStyle/>
          <a:p>
            <a:r>
              <a:rPr lang="en-US" sz="2400" dirty="0"/>
              <a:t>This NEVER happens to </a:t>
            </a:r>
            <a:r>
              <a:rPr lang="en-US" sz="2400" dirty="0" smtClean="0"/>
              <a:t>an InComm </a:t>
            </a:r>
            <a:r>
              <a:rPr lang="en-US" sz="2400" dirty="0" smtClean="0"/>
              <a:t>Webcast</a:t>
            </a:r>
            <a:r>
              <a:rPr lang="en-US" sz="2400" dirty="0" smtClean="0"/>
              <a:t> </a:t>
            </a:r>
            <a:r>
              <a:rPr lang="en-US" sz="24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9079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This NEVER happens to </a:t>
            </a:r>
            <a:r>
              <a:rPr lang="en-US" sz="2400" dirty="0" smtClean="0">
                <a:solidFill>
                  <a:prstClr val="white"/>
                </a:solidFill>
              </a:rPr>
              <a:t>an InComm </a:t>
            </a:r>
            <a:r>
              <a:rPr lang="en-US" sz="2400" dirty="0" smtClean="0">
                <a:solidFill>
                  <a:prstClr val="white"/>
                </a:solidFill>
              </a:rPr>
              <a:t>Webcast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Participant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656" b="14640"/>
          <a:stretch/>
        </p:blipFill>
        <p:spPr>
          <a:xfrm>
            <a:off x="990600" y="636069"/>
            <a:ext cx="7010400" cy="39701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Sample </a:t>
            </a:r>
            <a:r>
              <a:rPr lang="en-US" sz="2800" dirty="0"/>
              <a:t>Web Registration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419350"/>
            <a:ext cx="3886200" cy="2083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781"/>
            <a:ext cx="5232400" cy="3301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871241" y="1822568"/>
              <a:ext cx="158400" cy="55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361" y="1810688"/>
                <a:ext cx="182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466241" y="2421968"/>
              <a:ext cx="200160" cy="333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361" y="2410088"/>
                <a:ext cx="2239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3760601" y="-18112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8721" y="-29992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4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Choose InComm?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1485900" y="700087"/>
            <a:ext cx="6172200" cy="3929063"/>
          </a:xfrm>
        </p:spPr>
        <p:txBody>
          <a:bodyPr/>
          <a:lstStyle/>
          <a:p>
            <a:r>
              <a:rPr lang="en-US" altLang="en-US" sz="1350" b="0" dirty="0">
                <a:solidFill>
                  <a:schemeClr val="tx1"/>
                </a:solidFill>
              </a:rPr>
              <a:t>Two decades of experience supporting</a:t>
            </a:r>
            <a:r>
              <a:rPr lang="en-US" sz="1350" b="0" dirty="0">
                <a:solidFill>
                  <a:schemeClr val="tx1"/>
                </a:solidFill>
              </a:rPr>
              <a:t> medical education,  pharmaceutical and IR events</a:t>
            </a:r>
          </a:p>
          <a:p>
            <a:r>
              <a:rPr lang="en-US" altLang="en-US" sz="1350" b="0" dirty="0">
                <a:solidFill>
                  <a:schemeClr val="tx1"/>
                </a:solidFill>
              </a:rPr>
              <a:t>Personalized attention focusing on pre-planning and management</a:t>
            </a:r>
          </a:p>
          <a:p>
            <a:r>
              <a:rPr lang="en-US" altLang="en-US" sz="1350" b="0" dirty="0">
                <a:solidFill>
                  <a:schemeClr val="tx1"/>
                </a:solidFill>
              </a:rPr>
              <a:t>Call Center with state of the art conference bridges and Audio Conference Specialists cross-trained in all aspects of conferencing</a:t>
            </a:r>
          </a:p>
          <a:p>
            <a:r>
              <a:rPr lang="en-US" altLang="en-US" sz="1350" b="0" dirty="0">
                <a:solidFill>
                  <a:schemeClr val="tx1"/>
                </a:solidFill>
              </a:rPr>
              <a:t>Highly skilled Special Services Team available to provide onsite production support</a:t>
            </a:r>
          </a:p>
          <a:p>
            <a:r>
              <a:rPr lang="en-US" altLang="en-US" sz="1350" b="0" dirty="0">
                <a:solidFill>
                  <a:schemeClr val="tx1"/>
                </a:solidFill>
              </a:rPr>
              <a:t>One Stop Shop for Virtual Events led by the InComm Web Support Team</a:t>
            </a:r>
          </a:p>
          <a:p>
            <a:pPr marL="0" indent="0">
              <a:buNone/>
            </a:pPr>
            <a:endParaRPr lang="en-US" sz="1350" b="0" dirty="0">
              <a:solidFill>
                <a:schemeClr val="tx1"/>
              </a:solidFill>
            </a:endParaRP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www.incommconferencing.com                                                         Reservations: 1-877-804-2066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F3B69-461C-4114-B302-5D76E5C409EF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2782009"/>
            <a:ext cx="1927712" cy="162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45" y="2940743"/>
            <a:ext cx="200526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77" y="3870418"/>
            <a:ext cx="1639664" cy="81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3382951"/>
            <a:ext cx="679796" cy="130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Web Registration – FAQs and System Test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6750"/>
            <a:ext cx="2924583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669372"/>
            <a:ext cx="4495800" cy="37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Web Registration Examples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8392"/>
            <a:ext cx="3364668" cy="3990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790792"/>
            <a:ext cx="5132204" cy="3685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1581150"/>
            <a:ext cx="2438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243721" y="1749848"/>
              <a:ext cx="371160" cy="10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1841" y="1737968"/>
                <a:ext cx="39492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5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Bridge Layout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29" y="742950"/>
            <a:ext cx="9179029" cy="37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14400" y="1581150"/>
            <a:ext cx="7543800" cy="19812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+mn-lt"/>
              </a:rPr>
              <a:t/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/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>Let InComm assist you with your next Med Ed program.  20 years of experience will bring you the results that you’re looking for!</a:t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>Debbie Martin</a:t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 smtClean="0">
                <a:latin typeface="+mn-lt"/>
                <a:hlinkClick r:id="rId2"/>
              </a:rPr>
              <a:t>dmartin@incommconferencing.com</a:t>
            </a:r>
            <a:r>
              <a:rPr lang="en-US" altLang="en-US" sz="2000" dirty="0" smtClean="0">
                <a:latin typeface="+mn-lt"/>
              </a:rPr>
              <a:t/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>201-315-8678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InComm’s One Stop Shop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033389"/>
              </p:ext>
            </p:extLst>
          </p:nvPr>
        </p:nvGraphicFramePr>
        <p:xfrm>
          <a:off x="457200" y="700088"/>
          <a:ext cx="8229600" cy="39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Service Arrangements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58008"/>
              </p:ext>
            </p:extLst>
          </p:nvPr>
        </p:nvGraphicFramePr>
        <p:xfrm>
          <a:off x="457200" y="700088"/>
          <a:ext cx="8229600" cy="39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Pharma Related Events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altLang="en-US" sz="1800" dirty="0">
                <a:solidFill>
                  <a:schemeClr val="tx1"/>
                </a:solidFill>
              </a:rPr>
              <a:t>Continuing Medical Education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Sales Force Training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Product Launches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Medical &amp; Treatment Updates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Product Marketing Events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Advisory Boards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Speaker Trainings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Interviews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www.incommconferencing.com                                                         Reservations: 1-877-804-2066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F3B69-461C-4114-B302-5D76E5C409E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Leverage</a:t>
            </a:r>
            <a:r>
              <a:rPr lang="en-US" dirty="0" smtClean="0"/>
              <a:t> the Power of a Virtual 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>
                <a:solidFill>
                  <a:schemeClr val="tx1"/>
                </a:solidFill>
              </a:rPr>
              <a:t>Choose a Virtual Venue</a:t>
            </a:r>
          </a:p>
          <a:p>
            <a:r>
              <a:rPr lang="en-US" sz="2100" dirty="0">
                <a:solidFill>
                  <a:schemeClr val="tx1"/>
                </a:solidFill>
              </a:rPr>
              <a:t>Build Brand Recognition:  Branded Dial-ins, Custom Music, Custom Web Player Pages</a:t>
            </a:r>
          </a:p>
          <a:p>
            <a:r>
              <a:rPr lang="en-US" sz="2100" dirty="0">
                <a:solidFill>
                  <a:schemeClr val="tx1"/>
                </a:solidFill>
              </a:rPr>
              <a:t>Engage the Audience:  </a:t>
            </a:r>
            <a:r>
              <a:rPr lang="en-US" sz="2100" dirty="0" smtClean="0">
                <a:solidFill>
                  <a:schemeClr val="tx1"/>
                </a:solidFill>
              </a:rPr>
              <a:t>Deliver your Presentation, Audio/Web </a:t>
            </a:r>
            <a:r>
              <a:rPr lang="en-US" sz="2100" dirty="0">
                <a:solidFill>
                  <a:schemeClr val="tx1"/>
                </a:solidFill>
              </a:rPr>
              <a:t>Q/A, Polls, Surveys, Video Clip Roll-ins, Webcams, Live Video Feed, Testing/Certification</a:t>
            </a:r>
          </a:p>
          <a:p>
            <a:r>
              <a:rPr lang="en-US" sz="2100" dirty="0">
                <a:solidFill>
                  <a:schemeClr val="tx1"/>
                </a:solidFill>
              </a:rPr>
              <a:t>Reap Audience Data: Pre-Registration services, Vetting, Detailed Participation Reports</a:t>
            </a:r>
          </a:p>
          <a:p>
            <a:r>
              <a:rPr lang="en-US" sz="2100" dirty="0">
                <a:solidFill>
                  <a:schemeClr val="tx1"/>
                </a:solidFill>
              </a:rPr>
              <a:t>Create Enduring Materials:  Recordings, Archives/</a:t>
            </a:r>
            <a:r>
              <a:rPr lang="en-US" sz="2100" dirty="0" err="1">
                <a:solidFill>
                  <a:schemeClr val="tx1"/>
                </a:solidFill>
              </a:rPr>
              <a:t>OnDemand</a:t>
            </a:r>
            <a:r>
              <a:rPr lang="en-US" sz="2100" dirty="0">
                <a:solidFill>
                  <a:schemeClr val="tx1"/>
                </a:solidFill>
              </a:rPr>
              <a:t> Presentations, Editing Service, Transcriptions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www.incommconferencing.com                                                         Reservations: 1-877-804-2066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66015"/>
            <a:ext cx="8229600" cy="33972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www.incommconferencing.com                                                         Reservations: 1-877-804-2066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Things to Consider When Planning  a Virtual Event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9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Right Fit for </a:t>
            </a:r>
            <a:r>
              <a:rPr lang="en-US" dirty="0" smtClean="0"/>
              <a:t>Your Needs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08136"/>
              </p:ext>
            </p:extLst>
          </p:nvPr>
        </p:nvGraphicFramePr>
        <p:xfrm>
          <a:off x="457200" y="700088"/>
          <a:ext cx="8229600" cy="39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www.incommconferencing.com                                                         Reservations: 1-877-804-2066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Reservation Cycle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2670"/>
              </p:ext>
            </p:extLst>
          </p:nvPr>
        </p:nvGraphicFramePr>
        <p:xfrm>
          <a:off x="457200" y="700088"/>
          <a:ext cx="8229600" cy="39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www.incommconferencing.com                                                         Reservations: 1-877-804-2066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55A0D-1699-406C-997A-C33DBC3F63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omm_PowerPoint4x3">
  <a:themeElements>
    <a:clrScheme name="Custom 1">
      <a:dk1>
        <a:sysClr val="windowText" lastClr="000000"/>
      </a:dk1>
      <a:lt1>
        <a:sysClr val="window" lastClr="FFFFFF"/>
      </a:lt1>
      <a:dk2>
        <a:srgbClr val="13826C"/>
      </a:dk2>
      <a:lt2>
        <a:srgbClr val="EEECE1"/>
      </a:lt2>
      <a:accent1>
        <a:srgbClr val="13826C"/>
      </a:accent1>
      <a:accent2>
        <a:srgbClr val="13826C"/>
      </a:accent2>
      <a:accent3>
        <a:srgbClr val="13826C"/>
      </a:accent3>
      <a:accent4>
        <a:srgbClr val="13826C"/>
      </a:accent4>
      <a:accent5>
        <a:srgbClr val="13826C"/>
      </a:accent5>
      <a:accent6>
        <a:srgbClr val="13826C"/>
      </a:accent6>
      <a:hlink>
        <a:srgbClr val="13826C"/>
      </a:hlink>
      <a:folHlink>
        <a:srgbClr val="1382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Comm_Template">
  <a:themeElements>
    <a:clrScheme name="Custom 2">
      <a:dk1>
        <a:srgbClr val="6F6F6F"/>
      </a:dk1>
      <a:lt1>
        <a:sysClr val="window" lastClr="FFFFFF"/>
      </a:lt1>
      <a:dk2>
        <a:srgbClr val="595959"/>
      </a:dk2>
      <a:lt2>
        <a:srgbClr val="F2F2F2"/>
      </a:lt2>
      <a:accent1>
        <a:srgbClr val="003562"/>
      </a:accent1>
      <a:accent2>
        <a:srgbClr val="0091C5"/>
      </a:accent2>
      <a:accent3>
        <a:srgbClr val="75BA20"/>
      </a:accent3>
      <a:accent4>
        <a:srgbClr val="4C762A"/>
      </a:accent4>
      <a:accent5>
        <a:srgbClr val="E75301"/>
      </a:accent5>
      <a:accent6>
        <a:srgbClr val="9C2E22"/>
      </a:accent6>
      <a:hlink>
        <a:srgbClr val="0645AD"/>
      </a:hlink>
      <a:folHlink>
        <a:srgbClr val="87AF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2F98763418F418AD30DB5EAE36309" ma:contentTypeVersion="12" ma:contentTypeDescription="Create a new document." ma:contentTypeScope="" ma:versionID="01df52900cba22553c68ea5c6c49d0fb">
  <xsd:schema xmlns:xsd="http://www.w3.org/2001/XMLSchema" xmlns:xs="http://www.w3.org/2001/XMLSchema" xmlns:p="http://schemas.microsoft.com/office/2006/metadata/properties" xmlns:ns3="ec7f802a-d03c-4755-a5d3-3133751b6a3e" xmlns:ns4="30427518-7024-4b6e-9f9e-bdd74cdf6b25" targetNamespace="http://schemas.microsoft.com/office/2006/metadata/properties" ma:root="true" ma:fieldsID="09601ea5aa8937249f260cf6db3c12ad" ns3:_="" ns4:_="">
    <xsd:import namespace="ec7f802a-d03c-4755-a5d3-3133751b6a3e"/>
    <xsd:import namespace="30427518-7024-4b6e-9f9e-bdd74cdf6b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f802a-d03c-4755-a5d3-3133751b6a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27518-7024-4b6e-9f9e-bdd74cdf6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7A6616-9D25-4943-820B-E20D3E16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f802a-d03c-4755-a5d3-3133751b6a3e"/>
    <ds:schemaRef ds:uri="30427518-7024-4b6e-9f9e-bdd74cdf6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41944-F281-47AB-AEC9-A086EC2B2E4A}">
  <ds:schemaRefs>
    <ds:schemaRef ds:uri="http://purl.org/dc/elements/1.1/"/>
    <ds:schemaRef ds:uri="http://schemas.microsoft.com/office/2006/metadata/properties"/>
    <ds:schemaRef ds:uri="30427518-7024-4b6e-9f9e-bdd74cdf6b25"/>
    <ds:schemaRef ds:uri="http://schemas.microsoft.com/office/2006/documentManagement/types"/>
    <ds:schemaRef ds:uri="http://schemas.openxmlformats.org/package/2006/metadata/core-properties"/>
    <ds:schemaRef ds:uri="ec7f802a-d03c-4755-a5d3-3133751b6a3e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6DEA3B-EFB1-4CF5-9EB8-207CEEF393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InComm_PowerPoint4x3</Template>
  <TotalTime>11153</TotalTime>
  <Words>1672</Words>
  <Application>Microsoft Office PowerPoint</Application>
  <PresentationFormat>On-screen Show (16:9)</PresentationFormat>
  <Paragraphs>203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InComm_PowerPoint4x3</vt:lpstr>
      <vt:lpstr>InComm_Template</vt:lpstr>
      <vt:lpstr>   Virtual Med Ed Events Made Easy…</vt:lpstr>
      <vt:lpstr>Why Choose InComm?</vt:lpstr>
      <vt:lpstr>InComm’s One Stop Shop</vt:lpstr>
      <vt:lpstr>Flexible Service Arrangements</vt:lpstr>
      <vt:lpstr>Pharma Related Events</vt:lpstr>
      <vt:lpstr>Leverage the Power of a Virtual Venue</vt:lpstr>
      <vt:lpstr>Things to Consider When Planning  a Virtual Event</vt:lpstr>
      <vt:lpstr>Determining the Right Fit for Your Needs</vt:lpstr>
      <vt:lpstr>The Reservation Cycle</vt:lpstr>
      <vt:lpstr>The Event Duties of the InComm Web Specialist</vt:lpstr>
      <vt:lpstr>Comparisons</vt:lpstr>
      <vt:lpstr>Comparisons, cont’d</vt:lpstr>
      <vt:lpstr>Comparisons, cont’d</vt:lpstr>
      <vt:lpstr>VoIP: Proceed with Caution</vt:lpstr>
      <vt:lpstr>Screen Share:  Proceed with Caution</vt:lpstr>
      <vt:lpstr>Don’t Underestimate Ease of Entry:</vt:lpstr>
      <vt:lpstr>This NEVER happens to an InComm Webcast Participant</vt:lpstr>
      <vt:lpstr>This NEVER happens to an InComm Webcast Participant</vt:lpstr>
      <vt:lpstr>Sample Web Registration</vt:lpstr>
      <vt:lpstr>Web Registration – FAQs and System Test</vt:lpstr>
      <vt:lpstr>Web Registration Examples</vt:lpstr>
      <vt:lpstr>Video Bridge Layout</vt:lpstr>
      <vt:lpstr>    Let InComm assist you with your next Med Ed program.  20 years of experience will bring you the results that you’re looking for!  Debbie Martin dmartin@incommconferencing.com 201-315-8678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SLIDE DESK</dc:title>
  <dc:creator>Brock Stine</dc:creator>
  <cp:lastModifiedBy>Debbie Martin</cp:lastModifiedBy>
  <cp:revision>195</cp:revision>
  <cp:lastPrinted>2012-02-24T16:54:15Z</cp:lastPrinted>
  <dcterms:created xsi:type="dcterms:W3CDTF">2016-12-19T14:32:00Z</dcterms:created>
  <dcterms:modified xsi:type="dcterms:W3CDTF">2021-02-22T23:27:44Z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0x01010034F2F98763418F418AD30DB5EAE36309</vt:lpwstr>
  </property>
</Properties>
</file>